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e87d6f5e7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51b00ee34424f"/>
  </p:sldMasterIdLst>
  <p:sldIdLst>
    <p:sldId xmlns:r="http://schemas.openxmlformats.org/officeDocument/2006/relationships" id="256" r:id="R12044deb4d3d4e6b"/>
    <p:sldId xmlns:r="http://schemas.openxmlformats.org/officeDocument/2006/relationships" id="257" r:id="R057cc4cf125c43c5"/>
    <p:sldId xmlns:r="http://schemas.openxmlformats.org/officeDocument/2006/relationships" id="258" r:id="R89e28676ec9942c4"/>
    <p:sldId xmlns:r="http://schemas.openxmlformats.org/officeDocument/2006/relationships" id="259" r:id="R13cc8f320cfe451e"/>
    <p:sldId xmlns:r="http://schemas.openxmlformats.org/officeDocument/2006/relationships" id="260" r:id="R489de38164064d30"/>
    <p:sldId xmlns:r="http://schemas.openxmlformats.org/officeDocument/2006/relationships" id="261" r:id="R70a627b0835b4cb7"/>
    <p:sldId xmlns:r="http://schemas.openxmlformats.org/officeDocument/2006/relationships" id="262" r:id="R68a11d9799b94a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51b00ee34424f" /><Relationship Type="http://schemas.openxmlformats.org/officeDocument/2006/relationships/slide" Target="/ppt/slides/slide1.xml" Id="R12044deb4d3d4e6b" /><Relationship Type="http://schemas.openxmlformats.org/officeDocument/2006/relationships/slide" Target="/ppt/slides/slide2.xml" Id="R057cc4cf125c43c5" /><Relationship Type="http://schemas.openxmlformats.org/officeDocument/2006/relationships/slide" Target="/ppt/slides/slide3.xml" Id="R89e28676ec9942c4" /><Relationship Type="http://schemas.openxmlformats.org/officeDocument/2006/relationships/slide" Target="/ppt/slides/slide4.xml" Id="R13cc8f320cfe451e" /><Relationship Type="http://schemas.openxmlformats.org/officeDocument/2006/relationships/slide" Target="/ppt/slides/slide5.xml" Id="R489de38164064d30" /><Relationship Type="http://schemas.openxmlformats.org/officeDocument/2006/relationships/slide" Target="/ppt/slides/slide6.xml" Id="R70a627b0835b4cb7" /><Relationship Type="http://schemas.openxmlformats.org/officeDocument/2006/relationships/slide" Target="/ppt/slides/slide7.xml" Id="R68a11d9799b94a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71a79f516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29132bc747ce" /><Relationship Type="http://schemas.openxmlformats.org/officeDocument/2006/relationships/theme" Target="/ppt/slideMasters/theme/theme1.xml" Id="R5f1194c199f5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f29132bc7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e5d5caf0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f7737c63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f0c65467e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34b37c88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81055f7a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e8d3cf2f8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3eefe840f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CFH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2 649 743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Mathias Ingebrigtsen, Villaveien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924 468 106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CFH INVEST AS</a:t>
            </a:r>
          </a:p>
        </p:txBody>
      </p:sp>
    </p:spTree>
  </p:cSld>
  <p:clrMapOvr>
    <a:masterClrMapping xmlns:a="http://schemas.openxmlformats.org/drawingml/2006/main"/>
  </p:clrMapOvr>
</p:sld>
</file>