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ef979afce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a194bdced4437"/>
  </p:sldMasterIdLst>
  <p:sldIdLst>
    <p:sldId xmlns:r="http://schemas.openxmlformats.org/officeDocument/2006/relationships" id="256" r:id="R5bb4d9a4746748e8"/>
    <p:sldId xmlns:r="http://schemas.openxmlformats.org/officeDocument/2006/relationships" id="257" r:id="R95d7fa1c53004664"/>
    <p:sldId xmlns:r="http://schemas.openxmlformats.org/officeDocument/2006/relationships" id="258" r:id="Ra2d736a0939b4c14"/>
    <p:sldId xmlns:r="http://schemas.openxmlformats.org/officeDocument/2006/relationships" id="259" r:id="R4eb58af69c694e6c"/>
    <p:sldId xmlns:r="http://schemas.openxmlformats.org/officeDocument/2006/relationships" id="260" r:id="R0b2ad39207d345a8"/>
    <p:sldId xmlns:r="http://schemas.openxmlformats.org/officeDocument/2006/relationships" id="261" r:id="Rbc71597b315a48a1"/>
    <p:sldId xmlns:r="http://schemas.openxmlformats.org/officeDocument/2006/relationships" id="262" r:id="Rdc934200bb60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a194bdced4437" /><Relationship Type="http://schemas.openxmlformats.org/officeDocument/2006/relationships/slide" Target="/ppt/slides/slide1.xml" Id="R5bb4d9a4746748e8" /><Relationship Type="http://schemas.openxmlformats.org/officeDocument/2006/relationships/slide" Target="/ppt/slides/slide2.xml" Id="R95d7fa1c53004664" /><Relationship Type="http://schemas.openxmlformats.org/officeDocument/2006/relationships/slide" Target="/ppt/slides/slide3.xml" Id="Ra2d736a0939b4c14" /><Relationship Type="http://schemas.openxmlformats.org/officeDocument/2006/relationships/slide" Target="/ppt/slides/slide4.xml" Id="R4eb58af69c694e6c" /><Relationship Type="http://schemas.openxmlformats.org/officeDocument/2006/relationships/slide" Target="/ppt/slides/slide5.xml" Id="R0b2ad39207d345a8" /><Relationship Type="http://schemas.openxmlformats.org/officeDocument/2006/relationships/slide" Target="/ppt/slides/slide6.xml" Id="Rbc71597b315a48a1" /><Relationship Type="http://schemas.openxmlformats.org/officeDocument/2006/relationships/slide" Target="/ppt/slides/slide7.xml" Id="Rdc934200bb60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64ea62fd9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a90e2b6b04ab3" /><Relationship Type="http://schemas.openxmlformats.org/officeDocument/2006/relationships/theme" Target="/ppt/slideMasters/theme/theme1.xml" Id="R5df2c9df880b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a90e2b6b0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3f3cc518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00a52477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0e723fec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2710ae6b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639b72af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ce15f34a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495156cff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GRAVESERVICE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131 468 751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4 829 111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10 515 930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47 032 531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LÆRUM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AVRIO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LÆRUM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Rudvangveien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924 469 277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GRAVESERVICE AS</a:t>
            </a:r>
          </a:p>
        </p:txBody>
      </p:sp>
    </p:spTree>
  </p:cSld>
  <p:clrMapOvr>
    <a:masterClrMapping xmlns:a="http://schemas.openxmlformats.org/drawingml/2006/main"/>
  </p:clrMapOvr>
</p:sld>
</file>