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e307a0c20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939c7c863401a"/>
  </p:sldMasterIdLst>
  <p:sldIdLst>
    <p:sldId xmlns:r="http://schemas.openxmlformats.org/officeDocument/2006/relationships" id="256" r:id="Rf406e43feafa4742"/>
    <p:sldId xmlns:r="http://schemas.openxmlformats.org/officeDocument/2006/relationships" id="257" r:id="R7fb349b592704319"/>
    <p:sldId xmlns:r="http://schemas.openxmlformats.org/officeDocument/2006/relationships" id="258" r:id="R9af8dbd4bc764b0e"/>
    <p:sldId xmlns:r="http://schemas.openxmlformats.org/officeDocument/2006/relationships" id="259" r:id="R380c088d6e824ae3"/>
    <p:sldId xmlns:r="http://schemas.openxmlformats.org/officeDocument/2006/relationships" id="260" r:id="Rce9cf6fcd5ba4275"/>
    <p:sldId xmlns:r="http://schemas.openxmlformats.org/officeDocument/2006/relationships" id="261" r:id="R732c8faf424a4c78"/>
    <p:sldId xmlns:r="http://schemas.openxmlformats.org/officeDocument/2006/relationships" id="262" r:id="Rc3c8ed2862a1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939c7c863401a" /><Relationship Type="http://schemas.openxmlformats.org/officeDocument/2006/relationships/slide" Target="/ppt/slides/slide1.xml" Id="Rf406e43feafa4742" /><Relationship Type="http://schemas.openxmlformats.org/officeDocument/2006/relationships/slide" Target="/ppt/slides/slide2.xml" Id="R7fb349b592704319" /><Relationship Type="http://schemas.openxmlformats.org/officeDocument/2006/relationships/slide" Target="/ppt/slides/slide3.xml" Id="R9af8dbd4bc764b0e" /><Relationship Type="http://schemas.openxmlformats.org/officeDocument/2006/relationships/slide" Target="/ppt/slides/slide4.xml" Id="R380c088d6e824ae3" /><Relationship Type="http://schemas.openxmlformats.org/officeDocument/2006/relationships/slide" Target="/ppt/slides/slide5.xml" Id="Rce9cf6fcd5ba4275" /><Relationship Type="http://schemas.openxmlformats.org/officeDocument/2006/relationships/slide" Target="/ppt/slides/slide6.xml" Id="R732c8faf424a4c78" /><Relationship Type="http://schemas.openxmlformats.org/officeDocument/2006/relationships/slide" Target="/ppt/slides/slide7.xml" Id="Rc3c8ed2862a1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b1cf6750b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2a5c3935d40ab" /><Relationship Type="http://schemas.openxmlformats.org/officeDocument/2006/relationships/theme" Target="/ppt/slideMasters/theme/theme1.xml" Id="R7443afc84986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2a5c3935d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fc8c75d2e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01749117e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51dd99378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3ecd12f0b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3bcb9929b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1f1a99842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23400d086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ARTYFY EVENT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ARTYFY EVENT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−12 196 479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−12 258 001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−8 633 437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ZENTIMO HOLDING AS  –  79,9 %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ASCIANO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DEFENDER HOLDING AS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 brygge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924 471 336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ARTYFY EVENT AS</a:t>
            </a:r>
          </a:p>
        </p:txBody>
      </p:sp>
    </p:spTree>
  </p:cSld>
  <p:clrMapOvr>
    <a:masterClrMapping xmlns:a="http://schemas.openxmlformats.org/drawingml/2006/main"/>
  </p:clrMapOvr>
</p:sld>
</file>