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50198593aa45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9499de90d84069"/>
  </p:sldMasterIdLst>
  <p:sldIdLst>
    <p:sldId xmlns:r="http://schemas.openxmlformats.org/officeDocument/2006/relationships" id="256" r:id="R9f6e79c943064330"/>
    <p:sldId xmlns:r="http://schemas.openxmlformats.org/officeDocument/2006/relationships" id="257" r:id="Re4dd8c27b20743db"/>
    <p:sldId xmlns:r="http://schemas.openxmlformats.org/officeDocument/2006/relationships" id="258" r:id="Rad1d208071404ad9"/>
    <p:sldId xmlns:r="http://schemas.openxmlformats.org/officeDocument/2006/relationships" id="259" r:id="Refd1837af8d7429f"/>
    <p:sldId xmlns:r="http://schemas.openxmlformats.org/officeDocument/2006/relationships" id="260" r:id="R2883a5f3d0eb40e3"/>
    <p:sldId xmlns:r="http://schemas.openxmlformats.org/officeDocument/2006/relationships" id="261" r:id="Rd3f56fa58f4e4bba"/>
    <p:sldId xmlns:r="http://schemas.openxmlformats.org/officeDocument/2006/relationships" id="262" r:id="R7bad9aa63fe14e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9499de90d84069" /><Relationship Type="http://schemas.openxmlformats.org/officeDocument/2006/relationships/slide" Target="/ppt/slides/slide1.xml" Id="R9f6e79c943064330" /><Relationship Type="http://schemas.openxmlformats.org/officeDocument/2006/relationships/slide" Target="/ppt/slides/slide2.xml" Id="Re4dd8c27b20743db" /><Relationship Type="http://schemas.openxmlformats.org/officeDocument/2006/relationships/slide" Target="/ppt/slides/slide3.xml" Id="Rad1d208071404ad9" /><Relationship Type="http://schemas.openxmlformats.org/officeDocument/2006/relationships/slide" Target="/ppt/slides/slide4.xml" Id="Refd1837af8d7429f" /><Relationship Type="http://schemas.openxmlformats.org/officeDocument/2006/relationships/slide" Target="/ppt/slides/slide5.xml" Id="R2883a5f3d0eb40e3" /><Relationship Type="http://schemas.openxmlformats.org/officeDocument/2006/relationships/slide" Target="/ppt/slides/slide6.xml" Id="Rd3f56fa58f4e4bba" /><Relationship Type="http://schemas.openxmlformats.org/officeDocument/2006/relationships/slide" Target="/ppt/slides/slide7.xml" Id="R7bad9aa63fe14e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5be0f4206842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07e1b0a024a9f" /><Relationship Type="http://schemas.openxmlformats.org/officeDocument/2006/relationships/theme" Target="/ppt/slideMasters/theme/theme1.xml" Id="Rf66492ab20ae46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707e1b0a024a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964504c3149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c3c74e6574f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89f2c432045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280bb03d944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a0e0e304040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92503ac084e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3786946d94a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SOLBRÅ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SOLBRÅ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 EIENDOM AS ble etablert [år] og holder til i Fåberg.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SOLBRÅ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SOLBRÅ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SOLBRÅ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1 811 311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−1 774 839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−1 461 570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10 571 620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18 326 177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SOLBRÅ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QUICKSTEP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SUNNY SIDE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FAUSABU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SOLBRÅ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Besserudgrenda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2625 Fåberg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924 471 476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SOLBRÅ EIENDOM AS</a:t>
            </a:r>
          </a:p>
        </p:txBody>
      </p:sp>
    </p:spTree>
  </p:cSld>
  <p:clrMapOvr>
    <a:masterClrMapping xmlns:a="http://schemas.openxmlformats.org/drawingml/2006/main"/>
  </p:clrMapOvr>
</p:sld>
</file>