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b0d527938d4e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d2e35f22f149b1"/>
  </p:sldMasterIdLst>
  <p:sldIdLst>
    <p:sldId xmlns:r="http://schemas.openxmlformats.org/officeDocument/2006/relationships" id="256" r:id="R17291e9ce68744f3"/>
    <p:sldId xmlns:r="http://schemas.openxmlformats.org/officeDocument/2006/relationships" id="257" r:id="R274767dd2d6d4109"/>
    <p:sldId xmlns:r="http://schemas.openxmlformats.org/officeDocument/2006/relationships" id="258" r:id="Rdce427ef0ab44c6d"/>
    <p:sldId xmlns:r="http://schemas.openxmlformats.org/officeDocument/2006/relationships" id="259" r:id="R2ffad5e1cd554ea4"/>
    <p:sldId xmlns:r="http://schemas.openxmlformats.org/officeDocument/2006/relationships" id="260" r:id="Ra18e42cef1204d7c"/>
    <p:sldId xmlns:r="http://schemas.openxmlformats.org/officeDocument/2006/relationships" id="261" r:id="R4f0dfec7f0454b86"/>
    <p:sldId xmlns:r="http://schemas.openxmlformats.org/officeDocument/2006/relationships" id="262" r:id="R727f1bb3265f4f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d2e35f22f149b1" /><Relationship Type="http://schemas.openxmlformats.org/officeDocument/2006/relationships/slide" Target="/ppt/slides/slide1.xml" Id="R17291e9ce68744f3" /><Relationship Type="http://schemas.openxmlformats.org/officeDocument/2006/relationships/slide" Target="/ppt/slides/slide2.xml" Id="R274767dd2d6d4109" /><Relationship Type="http://schemas.openxmlformats.org/officeDocument/2006/relationships/slide" Target="/ppt/slides/slide3.xml" Id="Rdce427ef0ab44c6d" /><Relationship Type="http://schemas.openxmlformats.org/officeDocument/2006/relationships/slide" Target="/ppt/slides/slide4.xml" Id="R2ffad5e1cd554ea4" /><Relationship Type="http://schemas.openxmlformats.org/officeDocument/2006/relationships/slide" Target="/ppt/slides/slide5.xml" Id="Ra18e42cef1204d7c" /><Relationship Type="http://schemas.openxmlformats.org/officeDocument/2006/relationships/slide" Target="/ppt/slides/slide6.xml" Id="R4f0dfec7f0454b86" /><Relationship Type="http://schemas.openxmlformats.org/officeDocument/2006/relationships/slide" Target="/ppt/slides/slide7.xml" Id="R727f1bb3265f4f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4fcbea618e49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eebea927340e2" /><Relationship Type="http://schemas.openxmlformats.org/officeDocument/2006/relationships/theme" Target="/ppt/slideMasters/theme/theme1.xml" Id="Rce1f30dafd9542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9eebea927340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326a5294644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109d1b14a4f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1bb5dc6fd47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233761b9844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441f8960548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fe62f54924f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3bff149d641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ØGARN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ØGARN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ØGARN AS ble etablert [år] og holder til i Skiptvet.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ØGARN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ØGARN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ØGARN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687 133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688 708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ØGARN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LIER DAG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ØGARN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Kvislerveien 105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1816 Skiptvet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924 478 136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ØGARN AS</a:t>
            </a:r>
          </a:p>
        </p:txBody>
      </p:sp>
    </p:spTree>
  </p:cSld>
  <p:clrMapOvr>
    <a:masterClrMapping xmlns:a="http://schemas.openxmlformats.org/drawingml/2006/main"/>
  </p:clrMapOvr>
</p:sld>
</file>