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3a40d43e124b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ed5f51ee6f4c8e"/>
  </p:sldMasterIdLst>
  <p:sldIdLst>
    <p:sldId xmlns:r="http://schemas.openxmlformats.org/officeDocument/2006/relationships" id="256" r:id="Red524a2a010f4327"/>
    <p:sldId xmlns:r="http://schemas.openxmlformats.org/officeDocument/2006/relationships" id="257" r:id="R286bcaf9230446f5"/>
    <p:sldId xmlns:r="http://schemas.openxmlformats.org/officeDocument/2006/relationships" id="258" r:id="R8eaeab7faca440b8"/>
    <p:sldId xmlns:r="http://schemas.openxmlformats.org/officeDocument/2006/relationships" id="259" r:id="Rcedf5ce625314d81"/>
    <p:sldId xmlns:r="http://schemas.openxmlformats.org/officeDocument/2006/relationships" id="260" r:id="R29aa299dc2944608"/>
    <p:sldId xmlns:r="http://schemas.openxmlformats.org/officeDocument/2006/relationships" id="261" r:id="R1c55e166b2944852"/>
    <p:sldId xmlns:r="http://schemas.openxmlformats.org/officeDocument/2006/relationships" id="262" r:id="Rd6021c40d7414e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ed5f51ee6f4c8e" /><Relationship Type="http://schemas.openxmlformats.org/officeDocument/2006/relationships/slide" Target="/ppt/slides/slide1.xml" Id="Red524a2a010f4327" /><Relationship Type="http://schemas.openxmlformats.org/officeDocument/2006/relationships/slide" Target="/ppt/slides/slide2.xml" Id="R286bcaf9230446f5" /><Relationship Type="http://schemas.openxmlformats.org/officeDocument/2006/relationships/slide" Target="/ppt/slides/slide3.xml" Id="R8eaeab7faca440b8" /><Relationship Type="http://schemas.openxmlformats.org/officeDocument/2006/relationships/slide" Target="/ppt/slides/slide4.xml" Id="Rcedf5ce625314d81" /><Relationship Type="http://schemas.openxmlformats.org/officeDocument/2006/relationships/slide" Target="/ppt/slides/slide5.xml" Id="R29aa299dc2944608" /><Relationship Type="http://schemas.openxmlformats.org/officeDocument/2006/relationships/slide" Target="/ppt/slides/slide6.xml" Id="R1c55e166b2944852" /><Relationship Type="http://schemas.openxmlformats.org/officeDocument/2006/relationships/slide" Target="/ppt/slides/slide7.xml" Id="Rd6021c40d7414e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2ff33ee8434c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87a4bdd6a4ad7" /><Relationship Type="http://schemas.openxmlformats.org/officeDocument/2006/relationships/theme" Target="/ppt/slideMasters/theme/theme1.xml" Id="Re49bb321c92a43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c87a4bdd6a4a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6122ef6ae4b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d4bd58ffc49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ac950f7f142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b02b639604a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9cc5c3ef843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de8ae515c46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65d7417c94b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STERK COOLING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STERK COOLING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STERK COOLING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STERK COOLING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STERK COOLING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STERK COOLING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268 722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STERK COOLING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MORTEN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STERK COOLING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Morten Andre Engen, Magnus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9404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924 480 580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STERK COOLING AS</a:t>
            </a:r>
          </a:p>
        </p:txBody>
      </p:sp>
    </p:spTree>
  </p:cSld>
  <p:clrMapOvr>
    <a:masterClrMapping xmlns:a="http://schemas.openxmlformats.org/drawingml/2006/main"/>
  </p:clrMapOvr>
</p:sld>
</file>