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e6de14428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a75c525f54546"/>
  </p:sldMasterIdLst>
  <p:sldIdLst>
    <p:sldId xmlns:r="http://schemas.openxmlformats.org/officeDocument/2006/relationships" id="256" r:id="R6652e8bf1a474a47"/>
    <p:sldId xmlns:r="http://schemas.openxmlformats.org/officeDocument/2006/relationships" id="257" r:id="R0fc5b1ee28c44052"/>
    <p:sldId xmlns:r="http://schemas.openxmlformats.org/officeDocument/2006/relationships" id="258" r:id="Rd7fadf1fbd954ada"/>
    <p:sldId xmlns:r="http://schemas.openxmlformats.org/officeDocument/2006/relationships" id="259" r:id="R97e3fb4abf1a4779"/>
    <p:sldId xmlns:r="http://schemas.openxmlformats.org/officeDocument/2006/relationships" id="260" r:id="R727c001c569d4f96"/>
    <p:sldId xmlns:r="http://schemas.openxmlformats.org/officeDocument/2006/relationships" id="261" r:id="R94d487f52367400a"/>
    <p:sldId xmlns:r="http://schemas.openxmlformats.org/officeDocument/2006/relationships" id="262" r:id="R7f318a2536c8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a75c525f54546" /><Relationship Type="http://schemas.openxmlformats.org/officeDocument/2006/relationships/slide" Target="/ppt/slides/slide1.xml" Id="R6652e8bf1a474a47" /><Relationship Type="http://schemas.openxmlformats.org/officeDocument/2006/relationships/slide" Target="/ppt/slides/slide2.xml" Id="R0fc5b1ee28c44052" /><Relationship Type="http://schemas.openxmlformats.org/officeDocument/2006/relationships/slide" Target="/ppt/slides/slide3.xml" Id="Rd7fadf1fbd954ada" /><Relationship Type="http://schemas.openxmlformats.org/officeDocument/2006/relationships/slide" Target="/ppt/slides/slide4.xml" Id="R97e3fb4abf1a4779" /><Relationship Type="http://schemas.openxmlformats.org/officeDocument/2006/relationships/slide" Target="/ppt/slides/slide5.xml" Id="R727c001c569d4f96" /><Relationship Type="http://schemas.openxmlformats.org/officeDocument/2006/relationships/slide" Target="/ppt/slides/slide6.xml" Id="R94d487f52367400a" /><Relationship Type="http://schemas.openxmlformats.org/officeDocument/2006/relationships/slide" Target="/ppt/slides/slide7.xml" Id="R7f318a2536c8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bce51dce9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e8949ac44ef4" /><Relationship Type="http://schemas.openxmlformats.org/officeDocument/2006/relationships/theme" Target="/ppt/slideMasters/theme/theme1.xml" Id="R46f3fdffe75c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fe8949ac4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f4bb2b25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bd6fd96c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b2e496f0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f261b11a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4a06ff8a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3923e67b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1852704a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ØSTERGRUPPEN AS ble etablert [år] og holder til i Torangsvåg.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ØSTERVOLD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Austevollshella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5384 Torangsvåg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924 481 196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ØSTERGRUPPEN AS</a:t>
            </a:r>
          </a:p>
        </p:txBody>
      </p:sp>
    </p:spTree>
  </p:cSld>
  <p:clrMapOvr>
    <a:masterClrMapping xmlns:a="http://schemas.openxmlformats.org/drawingml/2006/main"/>
  </p:clrMapOvr>
</p:sld>
</file>