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5da55beb8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a9df6d3394a55"/>
  </p:sldMasterIdLst>
  <p:sldIdLst>
    <p:sldId xmlns:r="http://schemas.openxmlformats.org/officeDocument/2006/relationships" id="256" r:id="R0c30e944471c4cc2"/>
    <p:sldId xmlns:r="http://schemas.openxmlformats.org/officeDocument/2006/relationships" id="257" r:id="R4c311f5f698e4b11"/>
    <p:sldId xmlns:r="http://schemas.openxmlformats.org/officeDocument/2006/relationships" id="258" r:id="Rc8409e7715ce4ed1"/>
    <p:sldId xmlns:r="http://schemas.openxmlformats.org/officeDocument/2006/relationships" id="259" r:id="Rb0009b37ec6042bd"/>
    <p:sldId xmlns:r="http://schemas.openxmlformats.org/officeDocument/2006/relationships" id="260" r:id="R7ac66e410aa84077"/>
    <p:sldId xmlns:r="http://schemas.openxmlformats.org/officeDocument/2006/relationships" id="261" r:id="Rbec7fa0f4fce41ac"/>
    <p:sldId xmlns:r="http://schemas.openxmlformats.org/officeDocument/2006/relationships" id="262" r:id="R1ffa18f02af5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a9df6d3394a55" /><Relationship Type="http://schemas.openxmlformats.org/officeDocument/2006/relationships/slide" Target="/ppt/slides/slide1.xml" Id="R0c30e944471c4cc2" /><Relationship Type="http://schemas.openxmlformats.org/officeDocument/2006/relationships/slide" Target="/ppt/slides/slide2.xml" Id="R4c311f5f698e4b11" /><Relationship Type="http://schemas.openxmlformats.org/officeDocument/2006/relationships/slide" Target="/ppt/slides/slide3.xml" Id="Rc8409e7715ce4ed1" /><Relationship Type="http://schemas.openxmlformats.org/officeDocument/2006/relationships/slide" Target="/ppt/slides/slide4.xml" Id="Rb0009b37ec6042bd" /><Relationship Type="http://schemas.openxmlformats.org/officeDocument/2006/relationships/slide" Target="/ppt/slides/slide5.xml" Id="R7ac66e410aa84077" /><Relationship Type="http://schemas.openxmlformats.org/officeDocument/2006/relationships/slide" Target="/ppt/slides/slide6.xml" Id="Rbec7fa0f4fce41ac" /><Relationship Type="http://schemas.openxmlformats.org/officeDocument/2006/relationships/slide" Target="/ppt/slides/slide7.xml" Id="R1ffa18f02af5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416ed5e95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c8285d5745d7" /><Relationship Type="http://schemas.openxmlformats.org/officeDocument/2006/relationships/theme" Target="/ppt/slideMasters/theme/theme1.xml" Id="R35af9ce615f7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fc8285d57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7910a2b1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d80340304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84ddaf11a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b763d020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53064dda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9cf64e1d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0d70c19a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PERNILLE GUNBJØRUD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HUNDERSHAGEN STEFFEN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V-J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924 481 226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ELEKTRO AS</a:t>
            </a:r>
          </a:p>
        </p:txBody>
      </p:sp>
    </p:spTree>
  </p:cSld>
  <p:clrMapOvr>
    <a:masterClrMapping xmlns:a="http://schemas.openxmlformats.org/drawingml/2006/main"/>
  </p:clrMapOvr>
</p:sld>
</file>