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b80fecac5744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317d1431564719"/>
  </p:sldMasterIdLst>
  <p:sldIdLst>
    <p:sldId xmlns:r="http://schemas.openxmlformats.org/officeDocument/2006/relationships" id="256" r:id="R4789f5b703d34fec"/>
    <p:sldId xmlns:r="http://schemas.openxmlformats.org/officeDocument/2006/relationships" id="257" r:id="R0dba68f5a94440e9"/>
    <p:sldId xmlns:r="http://schemas.openxmlformats.org/officeDocument/2006/relationships" id="258" r:id="R210a55a6b153409b"/>
    <p:sldId xmlns:r="http://schemas.openxmlformats.org/officeDocument/2006/relationships" id="259" r:id="R82d2b75927a54bda"/>
    <p:sldId xmlns:r="http://schemas.openxmlformats.org/officeDocument/2006/relationships" id="260" r:id="R39d2c6a3549d461e"/>
    <p:sldId xmlns:r="http://schemas.openxmlformats.org/officeDocument/2006/relationships" id="261" r:id="Rd2bc3fca25c44603"/>
    <p:sldId xmlns:r="http://schemas.openxmlformats.org/officeDocument/2006/relationships" id="262" r:id="Rd26c9edef9a2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17d1431564719" /><Relationship Type="http://schemas.openxmlformats.org/officeDocument/2006/relationships/slide" Target="/ppt/slides/slide1.xml" Id="R4789f5b703d34fec" /><Relationship Type="http://schemas.openxmlformats.org/officeDocument/2006/relationships/slide" Target="/ppt/slides/slide2.xml" Id="R0dba68f5a94440e9" /><Relationship Type="http://schemas.openxmlformats.org/officeDocument/2006/relationships/slide" Target="/ppt/slides/slide3.xml" Id="R210a55a6b153409b" /><Relationship Type="http://schemas.openxmlformats.org/officeDocument/2006/relationships/slide" Target="/ppt/slides/slide4.xml" Id="R82d2b75927a54bda" /><Relationship Type="http://schemas.openxmlformats.org/officeDocument/2006/relationships/slide" Target="/ppt/slides/slide5.xml" Id="R39d2c6a3549d461e" /><Relationship Type="http://schemas.openxmlformats.org/officeDocument/2006/relationships/slide" Target="/ppt/slides/slide6.xml" Id="Rd2bc3fca25c44603" /><Relationship Type="http://schemas.openxmlformats.org/officeDocument/2006/relationships/slide" Target="/ppt/slides/slide7.xml" Id="Rd26c9edef9a2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3a49010d440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d1de3fc2343d8" /><Relationship Type="http://schemas.openxmlformats.org/officeDocument/2006/relationships/theme" Target="/ppt/slideMasters/theme/theme1.xml" Id="R263bd2fb295c4e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d1de3fc2343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5ddd9769340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d5719981a4b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1b68c176140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c5d8999b449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77c31e83d4a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be398ef1344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76962377244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F.G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F.G HOLDING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498 735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GREINER FRANK-EGIL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Sivertsens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924 482 125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F.G HOLDING AS</a:t>
            </a:r>
          </a:p>
        </p:txBody>
      </p:sp>
    </p:spTree>
  </p:cSld>
  <p:clrMapOvr>
    <a:masterClrMapping xmlns:a="http://schemas.openxmlformats.org/drawingml/2006/main"/>
  </p:clrMapOvr>
</p:sld>
</file>