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9e2961fc8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5186de3754f4b"/>
  </p:sldMasterIdLst>
  <p:sldIdLst>
    <p:sldId xmlns:r="http://schemas.openxmlformats.org/officeDocument/2006/relationships" id="256" r:id="R9f13032e6216412d"/>
    <p:sldId xmlns:r="http://schemas.openxmlformats.org/officeDocument/2006/relationships" id="257" r:id="Rae7b03ee96bb4024"/>
    <p:sldId xmlns:r="http://schemas.openxmlformats.org/officeDocument/2006/relationships" id="258" r:id="Re6eec46a6a2445c1"/>
    <p:sldId xmlns:r="http://schemas.openxmlformats.org/officeDocument/2006/relationships" id="259" r:id="Rc1010299c9be4bd6"/>
    <p:sldId xmlns:r="http://schemas.openxmlformats.org/officeDocument/2006/relationships" id="260" r:id="R18a2f712b3f94537"/>
    <p:sldId xmlns:r="http://schemas.openxmlformats.org/officeDocument/2006/relationships" id="261" r:id="R248295899a884383"/>
    <p:sldId xmlns:r="http://schemas.openxmlformats.org/officeDocument/2006/relationships" id="262" r:id="R0dcb1d23c071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5186de3754f4b" /><Relationship Type="http://schemas.openxmlformats.org/officeDocument/2006/relationships/slide" Target="/ppt/slides/slide1.xml" Id="R9f13032e6216412d" /><Relationship Type="http://schemas.openxmlformats.org/officeDocument/2006/relationships/slide" Target="/ppt/slides/slide2.xml" Id="Rae7b03ee96bb4024" /><Relationship Type="http://schemas.openxmlformats.org/officeDocument/2006/relationships/slide" Target="/ppt/slides/slide3.xml" Id="Re6eec46a6a2445c1" /><Relationship Type="http://schemas.openxmlformats.org/officeDocument/2006/relationships/slide" Target="/ppt/slides/slide4.xml" Id="Rc1010299c9be4bd6" /><Relationship Type="http://schemas.openxmlformats.org/officeDocument/2006/relationships/slide" Target="/ppt/slides/slide5.xml" Id="R18a2f712b3f94537" /><Relationship Type="http://schemas.openxmlformats.org/officeDocument/2006/relationships/slide" Target="/ppt/slides/slide6.xml" Id="R248295899a884383" /><Relationship Type="http://schemas.openxmlformats.org/officeDocument/2006/relationships/slide" Target="/ppt/slides/slide7.xml" Id="R0dcb1d23c071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20f3584a8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949bbdd94190" /><Relationship Type="http://schemas.openxmlformats.org/officeDocument/2006/relationships/theme" Target="/ppt/slideMasters/theme/theme1.xml" Id="Rf9779a0850ad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2949bbdd9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1b5438ef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bd26a574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cac2a2e3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f5cec6a3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0e24c402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f5ef43ad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45a2e49c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ANDERS VESJE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Anders Haga, Operagata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VESJE HOLDING AS</a:t>
            </a:r>
          </a:p>
        </p:txBody>
      </p:sp>
    </p:spTree>
  </p:cSld>
  <p:clrMapOvr>
    <a:masterClrMapping xmlns:a="http://schemas.openxmlformats.org/drawingml/2006/main"/>
  </p:clrMapOvr>
</p:sld>
</file>