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937607957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b468abe724266"/>
  </p:sldMasterIdLst>
  <p:sldIdLst>
    <p:sldId xmlns:r="http://schemas.openxmlformats.org/officeDocument/2006/relationships" id="256" r:id="Raad86973eab14653"/>
    <p:sldId xmlns:r="http://schemas.openxmlformats.org/officeDocument/2006/relationships" id="257" r:id="Rfbbefac5ed734d3f"/>
    <p:sldId xmlns:r="http://schemas.openxmlformats.org/officeDocument/2006/relationships" id="258" r:id="R2951955464084000"/>
    <p:sldId xmlns:r="http://schemas.openxmlformats.org/officeDocument/2006/relationships" id="259" r:id="R7759fb6a3c5b48be"/>
    <p:sldId xmlns:r="http://schemas.openxmlformats.org/officeDocument/2006/relationships" id="260" r:id="R41df3cc15dec43c9"/>
    <p:sldId xmlns:r="http://schemas.openxmlformats.org/officeDocument/2006/relationships" id="261" r:id="R26bf07416e0b4f51"/>
    <p:sldId xmlns:r="http://schemas.openxmlformats.org/officeDocument/2006/relationships" id="262" r:id="Rbc6ddb02706c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b468abe724266" /><Relationship Type="http://schemas.openxmlformats.org/officeDocument/2006/relationships/slide" Target="/ppt/slides/slide1.xml" Id="Raad86973eab14653" /><Relationship Type="http://schemas.openxmlformats.org/officeDocument/2006/relationships/slide" Target="/ppt/slides/slide2.xml" Id="Rfbbefac5ed734d3f" /><Relationship Type="http://schemas.openxmlformats.org/officeDocument/2006/relationships/slide" Target="/ppt/slides/slide3.xml" Id="R2951955464084000" /><Relationship Type="http://schemas.openxmlformats.org/officeDocument/2006/relationships/slide" Target="/ppt/slides/slide4.xml" Id="R7759fb6a3c5b48be" /><Relationship Type="http://schemas.openxmlformats.org/officeDocument/2006/relationships/slide" Target="/ppt/slides/slide5.xml" Id="R41df3cc15dec43c9" /><Relationship Type="http://schemas.openxmlformats.org/officeDocument/2006/relationships/slide" Target="/ppt/slides/slide6.xml" Id="R26bf07416e0b4f51" /><Relationship Type="http://schemas.openxmlformats.org/officeDocument/2006/relationships/slide" Target="/ppt/slides/slide7.xml" Id="Rbc6ddb02706c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959c95e4d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5c3ce09de4e3d" /><Relationship Type="http://schemas.openxmlformats.org/officeDocument/2006/relationships/theme" Target="/ppt/slideMasters/theme/theme1.xml" Id="R04570e196855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5c3ce09de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d6488ee3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9f452846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c14fc536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5f471c0bf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cb0556c07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b9218983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e92066652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REINERTSEN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REINERTSEN HOLDING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REINERTSEN ELIN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Haug Reinertsen, Nybrottsvegen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924 496 851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REINERTSEN HOLDING AS</a:t>
            </a:r>
          </a:p>
        </p:txBody>
      </p:sp>
    </p:spTree>
  </p:cSld>
  <p:clrMapOvr>
    <a:masterClrMapping xmlns:a="http://schemas.openxmlformats.org/drawingml/2006/main"/>
  </p:clrMapOvr>
</p:sld>
</file>