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36a371b35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4154d5ef4414e"/>
  </p:sldMasterIdLst>
  <p:sldIdLst>
    <p:sldId xmlns:r="http://schemas.openxmlformats.org/officeDocument/2006/relationships" id="256" r:id="Rd9fed3d3ea794095"/>
    <p:sldId xmlns:r="http://schemas.openxmlformats.org/officeDocument/2006/relationships" id="257" r:id="R6811cc752a064657"/>
    <p:sldId xmlns:r="http://schemas.openxmlformats.org/officeDocument/2006/relationships" id="258" r:id="R10c734e0ca0349e0"/>
    <p:sldId xmlns:r="http://schemas.openxmlformats.org/officeDocument/2006/relationships" id="259" r:id="Re8c394b730a84254"/>
    <p:sldId xmlns:r="http://schemas.openxmlformats.org/officeDocument/2006/relationships" id="260" r:id="Rbcea21e4a50d44c2"/>
    <p:sldId xmlns:r="http://schemas.openxmlformats.org/officeDocument/2006/relationships" id="261" r:id="R7dfe5f0fd2f7405d"/>
    <p:sldId xmlns:r="http://schemas.openxmlformats.org/officeDocument/2006/relationships" id="262" r:id="Rcb545c0f8820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4154d5ef4414e" /><Relationship Type="http://schemas.openxmlformats.org/officeDocument/2006/relationships/slide" Target="/ppt/slides/slide1.xml" Id="Rd9fed3d3ea794095" /><Relationship Type="http://schemas.openxmlformats.org/officeDocument/2006/relationships/slide" Target="/ppt/slides/slide2.xml" Id="R6811cc752a064657" /><Relationship Type="http://schemas.openxmlformats.org/officeDocument/2006/relationships/slide" Target="/ppt/slides/slide3.xml" Id="R10c734e0ca0349e0" /><Relationship Type="http://schemas.openxmlformats.org/officeDocument/2006/relationships/slide" Target="/ppt/slides/slide4.xml" Id="Re8c394b730a84254" /><Relationship Type="http://schemas.openxmlformats.org/officeDocument/2006/relationships/slide" Target="/ppt/slides/slide5.xml" Id="Rbcea21e4a50d44c2" /><Relationship Type="http://schemas.openxmlformats.org/officeDocument/2006/relationships/slide" Target="/ppt/slides/slide6.xml" Id="R7dfe5f0fd2f7405d" /><Relationship Type="http://schemas.openxmlformats.org/officeDocument/2006/relationships/slide" Target="/ppt/slides/slide7.xml" Id="Rcb545c0f8820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d0256b665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0c8afa6474b0f" /><Relationship Type="http://schemas.openxmlformats.org/officeDocument/2006/relationships/theme" Target="/ppt/slideMasters/theme/theme1.xml" Id="R0b7b491c5eb3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0c8afa647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256bfb9f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4d65c8be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e0e83a550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83d2a704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eeb02c121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0efcd2ac8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9351c9606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10 511 542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28 182 686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55 036 993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LEONARD NORSTRØM ROTH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 Sommernes Advokatfirma DA, Hieronymus Heyerdahlsgate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924 497 262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