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68b86605b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4f16941ff4110"/>
  </p:sldMasterIdLst>
  <p:sldIdLst>
    <p:sldId xmlns:r="http://schemas.openxmlformats.org/officeDocument/2006/relationships" id="256" r:id="R042ee46a74474a0c"/>
    <p:sldId xmlns:r="http://schemas.openxmlformats.org/officeDocument/2006/relationships" id="257" r:id="Re48b8bb3f4eb44c6"/>
    <p:sldId xmlns:r="http://schemas.openxmlformats.org/officeDocument/2006/relationships" id="258" r:id="R4d31d2f69fcd4ce9"/>
    <p:sldId xmlns:r="http://schemas.openxmlformats.org/officeDocument/2006/relationships" id="259" r:id="Re4d357185eb9411e"/>
    <p:sldId xmlns:r="http://schemas.openxmlformats.org/officeDocument/2006/relationships" id="260" r:id="Ra3a3808895a94aa2"/>
    <p:sldId xmlns:r="http://schemas.openxmlformats.org/officeDocument/2006/relationships" id="261" r:id="Re27c2e90579042e5"/>
    <p:sldId xmlns:r="http://schemas.openxmlformats.org/officeDocument/2006/relationships" id="262" r:id="R6c840cacaeb2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4f16941ff4110" /><Relationship Type="http://schemas.openxmlformats.org/officeDocument/2006/relationships/slide" Target="/ppt/slides/slide1.xml" Id="R042ee46a74474a0c" /><Relationship Type="http://schemas.openxmlformats.org/officeDocument/2006/relationships/slide" Target="/ppt/slides/slide2.xml" Id="Re48b8bb3f4eb44c6" /><Relationship Type="http://schemas.openxmlformats.org/officeDocument/2006/relationships/slide" Target="/ppt/slides/slide3.xml" Id="R4d31d2f69fcd4ce9" /><Relationship Type="http://schemas.openxmlformats.org/officeDocument/2006/relationships/slide" Target="/ppt/slides/slide4.xml" Id="Re4d357185eb9411e" /><Relationship Type="http://schemas.openxmlformats.org/officeDocument/2006/relationships/slide" Target="/ppt/slides/slide5.xml" Id="Ra3a3808895a94aa2" /><Relationship Type="http://schemas.openxmlformats.org/officeDocument/2006/relationships/slide" Target="/ppt/slides/slide6.xml" Id="Re27c2e90579042e5" /><Relationship Type="http://schemas.openxmlformats.org/officeDocument/2006/relationships/slide" Target="/ppt/slides/slide7.xml" Id="R6c840cacaeb2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c3b2bc1ad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8b2290794736" /><Relationship Type="http://schemas.openxmlformats.org/officeDocument/2006/relationships/theme" Target="/ppt/slideMasters/theme/theme1.xml" Id="R750167d54b0c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68b229079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a17a67864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f709be1a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64b25877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50bfc5001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43dc955f3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5b9052784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c0ce46e8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