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185e09b86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de40b8ebc4de6"/>
  </p:sldMasterIdLst>
  <p:sldIdLst>
    <p:sldId xmlns:r="http://schemas.openxmlformats.org/officeDocument/2006/relationships" id="256" r:id="Rc6c4414882b54d25"/>
    <p:sldId xmlns:r="http://schemas.openxmlformats.org/officeDocument/2006/relationships" id="257" r:id="R0af5493060d648ef"/>
    <p:sldId xmlns:r="http://schemas.openxmlformats.org/officeDocument/2006/relationships" id="258" r:id="Ra4a5e59801114bac"/>
    <p:sldId xmlns:r="http://schemas.openxmlformats.org/officeDocument/2006/relationships" id="259" r:id="Rddd1fb971796418b"/>
    <p:sldId xmlns:r="http://schemas.openxmlformats.org/officeDocument/2006/relationships" id="260" r:id="R595bc2b0e97c464b"/>
    <p:sldId xmlns:r="http://schemas.openxmlformats.org/officeDocument/2006/relationships" id="261" r:id="R60d3a2a66f27421d"/>
    <p:sldId xmlns:r="http://schemas.openxmlformats.org/officeDocument/2006/relationships" id="262" r:id="R8353f70fbb12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de40b8ebc4de6" /><Relationship Type="http://schemas.openxmlformats.org/officeDocument/2006/relationships/slide" Target="/ppt/slides/slide1.xml" Id="Rc6c4414882b54d25" /><Relationship Type="http://schemas.openxmlformats.org/officeDocument/2006/relationships/slide" Target="/ppt/slides/slide2.xml" Id="R0af5493060d648ef" /><Relationship Type="http://schemas.openxmlformats.org/officeDocument/2006/relationships/slide" Target="/ppt/slides/slide3.xml" Id="Ra4a5e59801114bac" /><Relationship Type="http://schemas.openxmlformats.org/officeDocument/2006/relationships/slide" Target="/ppt/slides/slide4.xml" Id="Rddd1fb971796418b" /><Relationship Type="http://schemas.openxmlformats.org/officeDocument/2006/relationships/slide" Target="/ppt/slides/slide5.xml" Id="R595bc2b0e97c464b" /><Relationship Type="http://schemas.openxmlformats.org/officeDocument/2006/relationships/slide" Target="/ppt/slides/slide6.xml" Id="R60d3a2a66f27421d" /><Relationship Type="http://schemas.openxmlformats.org/officeDocument/2006/relationships/slide" Target="/ppt/slides/slide7.xml" Id="R8353f70fbb12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04307bf59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4a8257f704643" /><Relationship Type="http://schemas.openxmlformats.org/officeDocument/2006/relationships/theme" Target="/ppt/slideMasters/theme/theme1.xml" Id="R3a7b41aae838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4a8257f70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776acc16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97078dd0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1fb33092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f1a97b33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b4534604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94cb0058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35c5dbbe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3 328 540 000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691 045 000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2 015 568 000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VEKST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A/S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AS</a:t>
            </a:r>
          </a:p>
        </p:txBody>
      </p:sp>
    </p:spTree>
  </p:cSld>
  <p:clrMapOvr>
    <a:masterClrMapping xmlns:a="http://schemas.openxmlformats.org/drawingml/2006/main"/>
  </p:clrMapOvr>
</p:sld>
</file>