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d53e02bd242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4f8eec4b48457e"/>
  </p:sldMasterIdLst>
  <p:sldIdLst>
    <p:sldId xmlns:r="http://schemas.openxmlformats.org/officeDocument/2006/relationships" id="256" r:id="R8c0356b4488b4ef2"/>
    <p:sldId xmlns:r="http://schemas.openxmlformats.org/officeDocument/2006/relationships" id="257" r:id="R0120eb9d55134851"/>
    <p:sldId xmlns:r="http://schemas.openxmlformats.org/officeDocument/2006/relationships" id="258" r:id="R79a074dfca3444a7"/>
    <p:sldId xmlns:r="http://schemas.openxmlformats.org/officeDocument/2006/relationships" id="259" r:id="R77065a4a0afa46eb"/>
    <p:sldId xmlns:r="http://schemas.openxmlformats.org/officeDocument/2006/relationships" id="260" r:id="Ra699ded8ed924cee"/>
    <p:sldId xmlns:r="http://schemas.openxmlformats.org/officeDocument/2006/relationships" id="261" r:id="R747bdca6302c4d3c"/>
    <p:sldId xmlns:r="http://schemas.openxmlformats.org/officeDocument/2006/relationships" id="262" r:id="R7932c4e161d3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f8eec4b48457e" /><Relationship Type="http://schemas.openxmlformats.org/officeDocument/2006/relationships/slide" Target="/ppt/slides/slide1.xml" Id="R8c0356b4488b4ef2" /><Relationship Type="http://schemas.openxmlformats.org/officeDocument/2006/relationships/slide" Target="/ppt/slides/slide2.xml" Id="R0120eb9d55134851" /><Relationship Type="http://schemas.openxmlformats.org/officeDocument/2006/relationships/slide" Target="/ppt/slides/slide3.xml" Id="R79a074dfca3444a7" /><Relationship Type="http://schemas.openxmlformats.org/officeDocument/2006/relationships/slide" Target="/ppt/slides/slide4.xml" Id="R77065a4a0afa46eb" /><Relationship Type="http://schemas.openxmlformats.org/officeDocument/2006/relationships/slide" Target="/ppt/slides/slide5.xml" Id="Ra699ded8ed924cee" /><Relationship Type="http://schemas.openxmlformats.org/officeDocument/2006/relationships/slide" Target="/ppt/slides/slide6.xml" Id="R747bdca6302c4d3c" /><Relationship Type="http://schemas.openxmlformats.org/officeDocument/2006/relationships/slide" Target="/ppt/slides/slide7.xml" Id="R7932c4e161d3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816271a42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d21f2308349f4" /><Relationship Type="http://schemas.openxmlformats.org/officeDocument/2006/relationships/theme" Target="/ppt/slideMasters/theme/theme1.xml" Id="Rbc0c72b9c3ac4e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d21f23083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dc27f27bb40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f63baa48e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c3dc77231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104df564e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3e9e426cf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bcd6aee2f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f7955b326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A.IVERSEN MASKIN &amp;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9 374 114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HANSGAARD LOTTE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EIRIK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Iversen, Åsveien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