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5303b263b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ab414dbd04456"/>
  </p:sldMasterIdLst>
  <p:sldIdLst>
    <p:sldId xmlns:r="http://schemas.openxmlformats.org/officeDocument/2006/relationships" id="256" r:id="Rda83d7fe11fc4629"/>
    <p:sldId xmlns:r="http://schemas.openxmlformats.org/officeDocument/2006/relationships" id="257" r:id="Rfa650d29b4b14022"/>
    <p:sldId xmlns:r="http://schemas.openxmlformats.org/officeDocument/2006/relationships" id="258" r:id="Rebfae000953d4d8b"/>
    <p:sldId xmlns:r="http://schemas.openxmlformats.org/officeDocument/2006/relationships" id="259" r:id="R069ccc3c783b49a3"/>
    <p:sldId xmlns:r="http://schemas.openxmlformats.org/officeDocument/2006/relationships" id="260" r:id="Ra870310494d04d38"/>
    <p:sldId xmlns:r="http://schemas.openxmlformats.org/officeDocument/2006/relationships" id="261" r:id="Rdd19a875a9cc458e"/>
    <p:sldId xmlns:r="http://schemas.openxmlformats.org/officeDocument/2006/relationships" id="262" r:id="R360d1a93b0f0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ab414dbd04456" /><Relationship Type="http://schemas.openxmlformats.org/officeDocument/2006/relationships/slide" Target="/ppt/slides/slide1.xml" Id="Rda83d7fe11fc4629" /><Relationship Type="http://schemas.openxmlformats.org/officeDocument/2006/relationships/slide" Target="/ppt/slides/slide2.xml" Id="Rfa650d29b4b14022" /><Relationship Type="http://schemas.openxmlformats.org/officeDocument/2006/relationships/slide" Target="/ppt/slides/slide3.xml" Id="Rebfae000953d4d8b" /><Relationship Type="http://schemas.openxmlformats.org/officeDocument/2006/relationships/slide" Target="/ppt/slides/slide4.xml" Id="R069ccc3c783b49a3" /><Relationship Type="http://schemas.openxmlformats.org/officeDocument/2006/relationships/slide" Target="/ppt/slides/slide5.xml" Id="Ra870310494d04d38" /><Relationship Type="http://schemas.openxmlformats.org/officeDocument/2006/relationships/slide" Target="/ppt/slides/slide6.xml" Id="Rdd19a875a9cc458e" /><Relationship Type="http://schemas.openxmlformats.org/officeDocument/2006/relationships/slide" Target="/ppt/slides/slide7.xml" Id="R360d1a93b0f0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4232f3964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59c5317e4ec2" /><Relationship Type="http://schemas.openxmlformats.org/officeDocument/2006/relationships/theme" Target="/ppt/slideMasters/theme/theme1.xml" Id="R969754027b2b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e59c5317e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f2f5bc47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3b36f9119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33a68248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db353c6df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5552b692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33c8f8ff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89f47912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THANG INVEST AS ble etablert [år] og holder til i Hafslundsøy.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4 141 679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THANG QUOC LY PHAN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Rødsøyveien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1734 Hafslundsøy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924 506 938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THANG INVEST AS</a:t>
            </a:r>
          </a:p>
        </p:txBody>
      </p:sp>
    </p:spTree>
  </p:cSld>
  <p:clrMapOvr>
    <a:masterClrMapping xmlns:a="http://schemas.openxmlformats.org/drawingml/2006/main"/>
  </p:clrMapOvr>
</p:sld>
</file>