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288613eda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daf3460a8473d"/>
  </p:sldMasterIdLst>
  <p:sldIdLst>
    <p:sldId xmlns:r="http://schemas.openxmlformats.org/officeDocument/2006/relationships" id="256" r:id="R815e08ed286b4268"/>
    <p:sldId xmlns:r="http://schemas.openxmlformats.org/officeDocument/2006/relationships" id="257" r:id="R9c8a2e7c0c194253"/>
    <p:sldId xmlns:r="http://schemas.openxmlformats.org/officeDocument/2006/relationships" id="258" r:id="Rdf27f3e917054cb4"/>
    <p:sldId xmlns:r="http://schemas.openxmlformats.org/officeDocument/2006/relationships" id="259" r:id="Rc425b42dd7e64770"/>
    <p:sldId xmlns:r="http://schemas.openxmlformats.org/officeDocument/2006/relationships" id="260" r:id="R4c031a24cb5540ea"/>
    <p:sldId xmlns:r="http://schemas.openxmlformats.org/officeDocument/2006/relationships" id="261" r:id="R2cab8fc94e2d4ca5"/>
    <p:sldId xmlns:r="http://schemas.openxmlformats.org/officeDocument/2006/relationships" id="262" r:id="R1b53f20dae93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daf3460a8473d" /><Relationship Type="http://schemas.openxmlformats.org/officeDocument/2006/relationships/slide" Target="/ppt/slides/slide1.xml" Id="R815e08ed286b4268" /><Relationship Type="http://schemas.openxmlformats.org/officeDocument/2006/relationships/slide" Target="/ppt/slides/slide2.xml" Id="R9c8a2e7c0c194253" /><Relationship Type="http://schemas.openxmlformats.org/officeDocument/2006/relationships/slide" Target="/ppt/slides/slide3.xml" Id="Rdf27f3e917054cb4" /><Relationship Type="http://schemas.openxmlformats.org/officeDocument/2006/relationships/slide" Target="/ppt/slides/slide4.xml" Id="Rc425b42dd7e64770" /><Relationship Type="http://schemas.openxmlformats.org/officeDocument/2006/relationships/slide" Target="/ppt/slides/slide5.xml" Id="R4c031a24cb5540ea" /><Relationship Type="http://schemas.openxmlformats.org/officeDocument/2006/relationships/slide" Target="/ppt/slides/slide6.xml" Id="R2cab8fc94e2d4ca5" /><Relationship Type="http://schemas.openxmlformats.org/officeDocument/2006/relationships/slide" Target="/ppt/slides/slide7.xml" Id="R1b53f20dae93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79b4878cb4a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25f65c0764c07" /><Relationship Type="http://schemas.openxmlformats.org/officeDocument/2006/relationships/theme" Target="/ppt/slideMasters/theme/theme1.xml" Id="Rc87aed370366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25f65c076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a974f7ac3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2d6bb5e8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a86182cc9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4ecb9567a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0ba5e75b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dee7a8352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23d1dc942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AM THE SCHÜTT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AM THE SCHÜTT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AM THE SCHÜTT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AM THE SCHÜTT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AM THE SCHÜTT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AM THE SCHÜTT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−24 030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696 503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AM THE SCHÜTT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WANG SCHÜTT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AM THE SCHÜTT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Bergljots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AM THE SCHÜTT AS</a:t>
            </a:r>
          </a:p>
        </p:txBody>
      </p:sp>
    </p:spTree>
  </p:cSld>
  <p:clrMapOvr>
    <a:masterClrMapping xmlns:a="http://schemas.openxmlformats.org/drawingml/2006/main"/>
  </p:clrMapOvr>
</p:sld>
</file>