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96c897e0d249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b7ca43d56d4475"/>
  </p:sldMasterIdLst>
  <p:sldIdLst>
    <p:sldId xmlns:r="http://schemas.openxmlformats.org/officeDocument/2006/relationships" id="256" r:id="Re6c2abda5e3e4f81"/>
    <p:sldId xmlns:r="http://schemas.openxmlformats.org/officeDocument/2006/relationships" id="257" r:id="R755c9b5d130b45ad"/>
    <p:sldId xmlns:r="http://schemas.openxmlformats.org/officeDocument/2006/relationships" id="258" r:id="R8ff973c1abb745c4"/>
    <p:sldId xmlns:r="http://schemas.openxmlformats.org/officeDocument/2006/relationships" id="259" r:id="R29ea1cc081fe4cc0"/>
    <p:sldId xmlns:r="http://schemas.openxmlformats.org/officeDocument/2006/relationships" id="260" r:id="R589c316a98c444ff"/>
    <p:sldId xmlns:r="http://schemas.openxmlformats.org/officeDocument/2006/relationships" id="261" r:id="Rc58fec6708a047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7ca43d56d4475" /><Relationship Type="http://schemas.openxmlformats.org/officeDocument/2006/relationships/slide" Target="/ppt/slides/slide1.xml" Id="Re6c2abda5e3e4f81" /><Relationship Type="http://schemas.openxmlformats.org/officeDocument/2006/relationships/slide" Target="/ppt/slides/slide2.xml" Id="R755c9b5d130b45ad" /><Relationship Type="http://schemas.openxmlformats.org/officeDocument/2006/relationships/slide" Target="/ppt/slides/slide3.xml" Id="R8ff973c1abb745c4" /><Relationship Type="http://schemas.openxmlformats.org/officeDocument/2006/relationships/slide" Target="/ppt/slides/slide4.xml" Id="R29ea1cc081fe4cc0" /><Relationship Type="http://schemas.openxmlformats.org/officeDocument/2006/relationships/slide" Target="/ppt/slides/slide5.xml" Id="R589c316a98c444ff" /><Relationship Type="http://schemas.openxmlformats.org/officeDocument/2006/relationships/slide" Target="/ppt/slides/slide6.xml" Id="Rc58fec6708a047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7627f10e44a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c3df9f6c94d0d" /><Relationship Type="http://schemas.openxmlformats.org/officeDocument/2006/relationships/theme" Target="/ppt/slideMasters/theme/theme1.xml" Id="R2ac7ccbd8c294f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7c3df9f6c94d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38bf9e87a47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a4f8f6bdf4e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fde34d41e40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10c08f06e4b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1f2c236114f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7ee37ae124a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NORDEA FINANS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FINANS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NORDEA FINANS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FINANS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FINANS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FINANS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NORDEA BANK ABP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FINANS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Essendrops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48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marked@nordeafinans.no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www.nordeafinans.no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924 507 500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FINANS NORGE AS</a:t>
            </a:r>
          </a:p>
        </p:txBody>
      </p:sp>
    </p:spTree>
  </p:cSld>
  <p:clrMapOvr>
    <a:masterClrMapping xmlns:a="http://schemas.openxmlformats.org/drawingml/2006/main"/>
  </p:clrMapOvr>
</p:sld>
</file>