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4dc28961ec4e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5e023f437d42fc"/>
  </p:sldMasterIdLst>
  <p:sldIdLst>
    <p:sldId xmlns:r="http://schemas.openxmlformats.org/officeDocument/2006/relationships" id="256" r:id="Rc8ed3f5bf8a24155"/>
    <p:sldId xmlns:r="http://schemas.openxmlformats.org/officeDocument/2006/relationships" id="257" r:id="R3df0f58f2b5d4531"/>
    <p:sldId xmlns:r="http://schemas.openxmlformats.org/officeDocument/2006/relationships" id="258" r:id="R44513cd6b6064c2b"/>
    <p:sldId xmlns:r="http://schemas.openxmlformats.org/officeDocument/2006/relationships" id="259" r:id="R6c4880828f074d22"/>
    <p:sldId xmlns:r="http://schemas.openxmlformats.org/officeDocument/2006/relationships" id="260" r:id="R5114296c7ad04a25"/>
    <p:sldId xmlns:r="http://schemas.openxmlformats.org/officeDocument/2006/relationships" id="261" r:id="R2e7ebb309f474df3"/>
    <p:sldId xmlns:r="http://schemas.openxmlformats.org/officeDocument/2006/relationships" id="262" r:id="R3608ff6292d744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5e023f437d42fc" /><Relationship Type="http://schemas.openxmlformats.org/officeDocument/2006/relationships/slide" Target="/ppt/slides/slide1.xml" Id="Rc8ed3f5bf8a24155" /><Relationship Type="http://schemas.openxmlformats.org/officeDocument/2006/relationships/slide" Target="/ppt/slides/slide2.xml" Id="R3df0f58f2b5d4531" /><Relationship Type="http://schemas.openxmlformats.org/officeDocument/2006/relationships/slide" Target="/ppt/slides/slide3.xml" Id="R44513cd6b6064c2b" /><Relationship Type="http://schemas.openxmlformats.org/officeDocument/2006/relationships/slide" Target="/ppt/slides/slide4.xml" Id="R6c4880828f074d22" /><Relationship Type="http://schemas.openxmlformats.org/officeDocument/2006/relationships/slide" Target="/ppt/slides/slide5.xml" Id="R5114296c7ad04a25" /><Relationship Type="http://schemas.openxmlformats.org/officeDocument/2006/relationships/slide" Target="/ppt/slides/slide6.xml" Id="R2e7ebb309f474df3" /><Relationship Type="http://schemas.openxmlformats.org/officeDocument/2006/relationships/slide" Target="/ppt/slides/slide7.xml" Id="R3608ff6292d744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61e1e7887d4d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c42693f22450a" /><Relationship Type="http://schemas.openxmlformats.org/officeDocument/2006/relationships/theme" Target="/ppt/slideMasters/theme/theme1.xml" Id="Rbd744b17ae4a4d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3c42693f2245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ea04dbec64e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32c364b5745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8679ce10c43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8a393cc4c42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a46a8d79f4a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2f3735fe941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88c8d72844d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AGGREGATUTLEIE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AGGREGATUTLEIE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AGGREGATUTLEIE AS ble etablert [år] og holder til i Gimse.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AGGREGATUTLEIE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AGGREGATUTLEIE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AGGREGATUTLEIE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2 912 196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388 073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300 312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996 262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1 265 689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AGGREGATUTLEIE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EIRIK BERNTSEN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BERNTSEN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AGGREGATUTLEIE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Bergljots veg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7227 Gimse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924 512 784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AGGREGATUTLEIE AS</a:t>
            </a:r>
          </a:p>
        </p:txBody>
      </p:sp>
    </p:spTree>
  </p:cSld>
  <p:clrMapOvr>
    <a:masterClrMapping xmlns:a="http://schemas.openxmlformats.org/drawingml/2006/main"/>
  </p:clrMapOvr>
</p:sld>
</file>