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4677ae7dd945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bb06d6859e43be"/>
  </p:sldMasterIdLst>
  <p:sldIdLst>
    <p:sldId xmlns:r="http://schemas.openxmlformats.org/officeDocument/2006/relationships" id="256" r:id="R39379105cbcf4120"/>
    <p:sldId xmlns:r="http://schemas.openxmlformats.org/officeDocument/2006/relationships" id="257" r:id="R37126f3a734b4eef"/>
    <p:sldId xmlns:r="http://schemas.openxmlformats.org/officeDocument/2006/relationships" id="258" r:id="R76830ce4fed34d7c"/>
    <p:sldId xmlns:r="http://schemas.openxmlformats.org/officeDocument/2006/relationships" id="259" r:id="R88906d6c43e94c8c"/>
    <p:sldId xmlns:r="http://schemas.openxmlformats.org/officeDocument/2006/relationships" id="260" r:id="R0509d390a5d0400e"/>
    <p:sldId xmlns:r="http://schemas.openxmlformats.org/officeDocument/2006/relationships" id="261" r:id="Rf57239e7c1384053"/>
    <p:sldId xmlns:r="http://schemas.openxmlformats.org/officeDocument/2006/relationships" id="262" r:id="Rb3cbde06ae4847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b06d6859e43be" /><Relationship Type="http://schemas.openxmlformats.org/officeDocument/2006/relationships/slide" Target="/ppt/slides/slide1.xml" Id="R39379105cbcf4120" /><Relationship Type="http://schemas.openxmlformats.org/officeDocument/2006/relationships/slide" Target="/ppt/slides/slide2.xml" Id="R37126f3a734b4eef" /><Relationship Type="http://schemas.openxmlformats.org/officeDocument/2006/relationships/slide" Target="/ppt/slides/slide3.xml" Id="R76830ce4fed34d7c" /><Relationship Type="http://schemas.openxmlformats.org/officeDocument/2006/relationships/slide" Target="/ppt/slides/slide4.xml" Id="R88906d6c43e94c8c" /><Relationship Type="http://schemas.openxmlformats.org/officeDocument/2006/relationships/slide" Target="/ppt/slides/slide5.xml" Id="R0509d390a5d0400e" /><Relationship Type="http://schemas.openxmlformats.org/officeDocument/2006/relationships/slide" Target="/ppt/slides/slide6.xml" Id="Rf57239e7c1384053" /><Relationship Type="http://schemas.openxmlformats.org/officeDocument/2006/relationships/slide" Target="/ppt/slides/slide7.xml" Id="Rb3cbde06ae4847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308ec90df47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615970d8644f9" /><Relationship Type="http://schemas.openxmlformats.org/officeDocument/2006/relationships/theme" Target="/ppt/slideMasters/theme/theme1.xml" Id="R9693f4af760545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4615970d8644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d1a215e1c42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b52a2503b42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ed616efa54f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c6c51564846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1dec644ea42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ee2f8cc664d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6e683288b4f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SKREIFJORD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SKREIFJORD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3 683 684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Rypdal, C. A. Torstensens vei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924 515 120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