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43d224297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6588987f14985"/>
  </p:sldMasterIdLst>
  <p:sldIdLst>
    <p:sldId xmlns:r="http://schemas.openxmlformats.org/officeDocument/2006/relationships" id="256" r:id="Rcbfa56b4d9f644a5"/>
    <p:sldId xmlns:r="http://schemas.openxmlformats.org/officeDocument/2006/relationships" id="257" r:id="Rbdf6ef60f072493f"/>
    <p:sldId xmlns:r="http://schemas.openxmlformats.org/officeDocument/2006/relationships" id="258" r:id="R6231510071944457"/>
    <p:sldId xmlns:r="http://schemas.openxmlformats.org/officeDocument/2006/relationships" id="259" r:id="R1a53821185724d8e"/>
    <p:sldId xmlns:r="http://schemas.openxmlformats.org/officeDocument/2006/relationships" id="260" r:id="Re785d136ff2947a5"/>
    <p:sldId xmlns:r="http://schemas.openxmlformats.org/officeDocument/2006/relationships" id="261" r:id="R76967a394a60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6588987f14985" /><Relationship Type="http://schemas.openxmlformats.org/officeDocument/2006/relationships/slide" Target="/ppt/slides/slide1.xml" Id="Rcbfa56b4d9f644a5" /><Relationship Type="http://schemas.openxmlformats.org/officeDocument/2006/relationships/slide" Target="/ppt/slides/slide2.xml" Id="Rbdf6ef60f072493f" /><Relationship Type="http://schemas.openxmlformats.org/officeDocument/2006/relationships/slide" Target="/ppt/slides/slide3.xml" Id="R6231510071944457" /><Relationship Type="http://schemas.openxmlformats.org/officeDocument/2006/relationships/slide" Target="/ppt/slides/slide4.xml" Id="R1a53821185724d8e" /><Relationship Type="http://schemas.openxmlformats.org/officeDocument/2006/relationships/slide" Target="/ppt/slides/slide5.xml" Id="Re785d136ff2947a5" /><Relationship Type="http://schemas.openxmlformats.org/officeDocument/2006/relationships/slide" Target="/ppt/slides/slide6.xml" Id="R76967a394a60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079d59b2d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f6c1b2a3049ad" /><Relationship Type="http://schemas.openxmlformats.org/officeDocument/2006/relationships/theme" Target="/ppt/slideMasters/theme/theme1.xml" Id="Rdb6a83b09bef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f6c1b2a30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9fb5f935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abca64849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4a1c7603c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10762daf6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c90bfa5e1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77451d71e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 BEDRIFTEN BRATFOS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