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b0254b490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264b2775747c8"/>
  </p:sldMasterIdLst>
  <p:sldIdLst>
    <p:sldId xmlns:r="http://schemas.openxmlformats.org/officeDocument/2006/relationships" id="256" r:id="R4260265b688f461f"/>
    <p:sldId xmlns:r="http://schemas.openxmlformats.org/officeDocument/2006/relationships" id="257" r:id="R3902ec7bb4e24e14"/>
    <p:sldId xmlns:r="http://schemas.openxmlformats.org/officeDocument/2006/relationships" id="258" r:id="R35d50bd306a14620"/>
    <p:sldId xmlns:r="http://schemas.openxmlformats.org/officeDocument/2006/relationships" id="259" r:id="Re1e8afce74844a81"/>
    <p:sldId xmlns:r="http://schemas.openxmlformats.org/officeDocument/2006/relationships" id="260" r:id="R179a7a02e7f64dc5"/>
    <p:sldId xmlns:r="http://schemas.openxmlformats.org/officeDocument/2006/relationships" id="261" r:id="R5c63352bad2740da"/>
    <p:sldId xmlns:r="http://schemas.openxmlformats.org/officeDocument/2006/relationships" id="262" r:id="R5ef36e4a79f9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264b2775747c8" /><Relationship Type="http://schemas.openxmlformats.org/officeDocument/2006/relationships/slide" Target="/ppt/slides/slide1.xml" Id="R4260265b688f461f" /><Relationship Type="http://schemas.openxmlformats.org/officeDocument/2006/relationships/slide" Target="/ppt/slides/slide2.xml" Id="R3902ec7bb4e24e14" /><Relationship Type="http://schemas.openxmlformats.org/officeDocument/2006/relationships/slide" Target="/ppt/slides/slide3.xml" Id="R35d50bd306a14620" /><Relationship Type="http://schemas.openxmlformats.org/officeDocument/2006/relationships/slide" Target="/ppt/slides/slide4.xml" Id="Re1e8afce74844a81" /><Relationship Type="http://schemas.openxmlformats.org/officeDocument/2006/relationships/slide" Target="/ppt/slides/slide5.xml" Id="R179a7a02e7f64dc5" /><Relationship Type="http://schemas.openxmlformats.org/officeDocument/2006/relationships/slide" Target="/ppt/slides/slide6.xml" Id="R5c63352bad2740da" /><Relationship Type="http://schemas.openxmlformats.org/officeDocument/2006/relationships/slide" Target="/ppt/slides/slide7.xml" Id="R5ef36e4a79f9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13d1c6802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86cbfcb84ed3" /><Relationship Type="http://schemas.openxmlformats.org/officeDocument/2006/relationships/theme" Target="/ppt/slideMasters/theme/theme1.xml" Id="R6ee89d87b1d6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b86cbfcb8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873806a6d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c9d752ed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e879975d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f4c13a778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b677be8d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e2384fa64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7e3b8fc0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 BEDRIFTEN BRATFOS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BEDRIFTEN BRATFOS RØRSERVICE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BRATFOS MARTIN PABLO A 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BEDRIFTEN BRATFOS RØRSERVICE AS</a:t>
            </a:r>
          </a:p>
        </p:txBody>
      </p:sp>
    </p:spTree>
  </p:cSld>
  <p:clrMapOvr>
    <a:masterClrMapping xmlns:a="http://schemas.openxmlformats.org/drawingml/2006/main"/>
  </p:clrMapOvr>
</p:sld>
</file>