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48f5404ca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3218de43f45a0"/>
  </p:sldMasterIdLst>
  <p:sldIdLst>
    <p:sldId xmlns:r="http://schemas.openxmlformats.org/officeDocument/2006/relationships" id="256" r:id="R04451a46467a4098"/>
    <p:sldId xmlns:r="http://schemas.openxmlformats.org/officeDocument/2006/relationships" id="257" r:id="R865447952eb64e22"/>
    <p:sldId xmlns:r="http://schemas.openxmlformats.org/officeDocument/2006/relationships" id="258" r:id="R745f12aad23044c1"/>
    <p:sldId xmlns:r="http://schemas.openxmlformats.org/officeDocument/2006/relationships" id="259" r:id="R3d23ede0285e43df"/>
    <p:sldId xmlns:r="http://schemas.openxmlformats.org/officeDocument/2006/relationships" id="260" r:id="R826e064938be4574"/>
    <p:sldId xmlns:r="http://schemas.openxmlformats.org/officeDocument/2006/relationships" id="261" r:id="R30f326934fba4863"/>
    <p:sldId xmlns:r="http://schemas.openxmlformats.org/officeDocument/2006/relationships" id="262" r:id="R0a92c24bc074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3218de43f45a0" /><Relationship Type="http://schemas.openxmlformats.org/officeDocument/2006/relationships/slide" Target="/ppt/slides/slide1.xml" Id="R04451a46467a4098" /><Relationship Type="http://schemas.openxmlformats.org/officeDocument/2006/relationships/slide" Target="/ppt/slides/slide2.xml" Id="R865447952eb64e22" /><Relationship Type="http://schemas.openxmlformats.org/officeDocument/2006/relationships/slide" Target="/ppt/slides/slide3.xml" Id="R745f12aad23044c1" /><Relationship Type="http://schemas.openxmlformats.org/officeDocument/2006/relationships/slide" Target="/ppt/slides/slide4.xml" Id="R3d23ede0285e43df" /><Relationship Type="http://schemas.openxmlformats.org/officeDocument/2006/relationships/slide" Target="/ppt/slides/slide5.xml" Id="R826e064938be4574" /><Relationship Type="http://schemas.openxmlformats.org/officeDocument/2006/relationships/slide" Target="/ppt/slides/slide6.xml" Id="R30f326934fba4863" /><Relationship Type="http://schemas.openxmlformats.org/officeDocument/2006/relationships/slide" Target="/ppt/slides/slide7.xml" Id="R0a92c24bc074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7dfe9f1d7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6778f5d04c8f" /><Relationship Type="http://schemas.openxmlformats.org/officeDocument/2006/relationships/theme" Target="/ppt/slideMasters/theme/theme1.xml" Id="R59a3ad00f065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a6778f5d0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2eb0549d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3e949780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831b310ab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d94b351f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509913b4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0524cd40a40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b2da53d04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POLLO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POLLO 3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15 918 600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15 942 545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Støaveien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1554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POLLO 3 AS</a:t>
            </a:r>
          </a:p>
        </p:txBody>
      </p:sp>
    </p:spTree>
  </p:cSld>
  <p:clrMapOvr>
    <a:masterClrMapping xmlns:a="http://schemas.openxmlformats.org/drawingml/2006/main"/>
  </p:clrMapOvr>
</p:sld>
</file>