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d864b33da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4e5a174e441a4"/>
  </p:sldMasterIdLst>
  <p:sldIdLst>
    <p:sldId xmlns:r="http://schemas.openxmlformats.org/officeDocument/2006/relationships" id="256" r:id="R88abbd3584634482"/>
    <p:sldId xmlns:r="http://schemas.openxmlformats.org/officeDocument/2006/relationships" id="257" r:id="R17430ec3498e4cda"/>
    <p:sldId xmlns:r="http://schemas.openxmlformats.org/officeDocument/2006/relationships" id="258" r:id="R66244e8a5b7a4393"/>
    <p:sldId xmlns:r="http://schemas.openxmlformats.org/officeDocument/2006/relationships" id="259" r:id="R92f42d2dd6d34bde"/>
    <p:sldId xmlns:r="http://schemas.openxmlformats.org/officeDocument/2006/relationships" id="260" r:id="R8efa1333572d4ee7"/>
    <p:sldId xmlns:r="http://schemas.openxmlformats.org/officeDocument/2006/relationships" id="261" r:id="Rec6af9ca0fc04f8a"/>
    <p:sldId xmlns:r="http://schemas.openxmlformats.org/officeDocument/2006/relationships" id="262" r:id="R0769f1526ec0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4e5a174e441a4" /><Relationship Type="http://schemas.openxmlformats.org/officeDocument/2006/relationships/slide" Target="/ppt/slides/slide1.xml" Id="R88abbd3584634482" /><Relationship Type="http://schemas.openxmlformats.org/officeDocument/2006/relationships/slide" Target="/ppt/slides/slide2.xml" Id="R17430ec3498e4cda" /><Relationship Type="http://schemas.openxmlformats.org/officeDocument/2006/relationships/slide" Target="/ppt/slides/slide3.xml" Id="R66244e8a5b7a4393" /><Relationship Type="http://schemas.openxmlformats.org/officeDocument/2006/relationships/slide" Target="/ppt/slides/slide4.xml" Id="R92f42d2dd6d34bde" /><Relationship Type="http://schemas.openxmlformats.org/officeDocument/2006/relationships/slide" Target="/ppt/slides/slide5.xml" Id="R8efa1333572d4ee7" /><Relationship Type="http://schemas.openxmlformats.org/officeDocument/2006/relationships/slide" Target="/ppt/slides/slide6.xml" Id="Rec6af9ca0fc04f8a" /><Relationship Type="http://schemas.openxmlformats.org/officeDocument/2006/relationships/slide" Target="/ppt/slides/slide7.xml" Id="R0769f1526ec0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7fb1f84a1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76f16df654486" /><Relationship Type="http://schemas.openxmlformats.org/officeDocument/2006/relationships/theme" Target="/ppt/slideMasters/theme/theme1.xml" Id="R22d9a4b9fbeb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76f16df65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b637d2525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1a423ce86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859333c11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9c53a055c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9db23e0f3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5db1a536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22340a186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POLLO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POLLO 2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15 919 601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15 943 543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DORTHE CHRISTINA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