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1015ab222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b5eb5d28f447b"/>
  </p:sldMasterIdLst>
  <p:sldIdLst>
    <p:sldId xmlns:r="http://schemas.openxmlformats.org/officeDocument/2006/relationships" id="256" r:id="Rfbee2d1297ac42da"/>
    <p:sldId xmlns:r="http://schemas.openxmlformats.org/officeDocument/2006/relationships" id="257" r:id="R863ad40dde0d434d"/>
    <p:sldId xmlns:r="http://schemas.openxmlformats.org/officeDocument/2006/relationships" id="258" r:id="Rf47b6181fec44a6b"/>
    <p:sldId xmlns:r="http://schemas.openxmlformats.org/officeDocument/2006/relationships" id="259" r:id="R0b987fc43a9b47ac"/>
    <p:sldId xmlns:r="http://schemas.openxmlformats.org/officeDocument/2006/relationships" id="260" r:id="R3b7a5284e32c4a21"/>
    <p:sldId xmlns:r="http://schemas.openxmlformats.org/officeDocument/2006/relationships" id="261" r:id="R82d1972348e64799"/>
    <p:sldId xmlns:r="http://schemas.openxmlformats.org/officeDocument/2006/relationships" id="262" r:id="R85075736d3e7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b5eb5d28f447b" /><Relationship Type="http://schemas.openxmlformats.org/officeDocument/2006/relationships/slide" Target="/ppt/slides/slide1.xml" Id="Rfbee2d1297ac42da" /><Relationship Type="http://schemas.openxmlformats.org/officeDocument/2006/relationships/slide" Target="/ppt/slides/slide2.xml" Id="R863ad40dde0d434d" /><Relationship Type="http://schemas.openxmlformats.org/officeDocument/2006/relationships/slide" Target="/ppt/slides/slide3.xml" Id="Rf47b6181fec44a6b" /><Relationship Type="http://schemas.openxmlformats.org/officeDocument/2006/relationships/slide" Target="/ppt/slides/slide4.xml" Id="R0b987fc43a9b47ac" /><Relationship Type="http://schemas.openxmlformats.org/officeDocument/2006/relationships/slide" Target="/ppt/slides/slide5.xml" Id="R3b7a5284e32c4a21" /><Relationship Type="http://schemas.openxmlformats.org/officeDocument/2006/relationships/slide" Target="/ppt/slides/slide6.xml" Id="R82d1972348e64799" /><Relationship Type="http://schemas.openxmlformats.org/officeDocument/2006/relationships/slide" Target="/ppt/slides/slide7.xml" Id="R85075736d3e7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108d96340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ae1db886849f7" /><Relationship Type="http://schemas.openxmlformats.org/officeDocument/2006/relationships/theme" Target="/ppt/slideMasters/theme/theme1.xml" Id="Rb1abe89159cf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ae1db8868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99025a95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e12712d7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2fa68749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834d02fbf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f1df00f9e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c1f65627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09aa12914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BRÅTHEN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BRÅTHEN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BRÅTHEN HOLDING AS</a:t>
            </a:r>
          </a:p>
        </p:txBody>
      </p:sp>
    </p:spTree>
  </p:cSld>
  <p:clrMapOvr>
    <a:masterClrMapping xmlns:a="http://schemas.openxmlformats.org/drawingml/2006/main"/>
  </p:clrMapOvr>
</p:sld>
</file>