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d0fdeac59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beedd22d145b4"/>
  </p:sldMasterIdLst>
  <p:sldIdLst>
    <p:sldId xmlns:r="http://schemas.openxmlformats.org/officeDocument/2006/relationships" id="256" r:id="R9b4f97c7dfdd4c48"/>
    <p:sldId xmlns:r="http://schemas.openxmlformats.org/officeDocument/2006/relationships" id="257" r:id="Raf3faf62783c4c55"/>
    <p:sldId xmlns:r="http://schemas.openxmlformats.org/officeDocument/2006/relationships" id="258" r:id="R00b2626887b04891"/>
    <p:sldId xmlns:r="http://schemas.openxmlformats.org/officeDocument/2006/relationships" id="259" r:id="R02f8c19e8eca4c5a"/>
    <p:sldId xmlns:r="http://schemas.openxmlformats.org/officeDocument/2006/relationships" id="260" r:id="Rdd245a4a6a5d48a8"/>
    <p:sldId xmlns:r="http://schemas.openxmlformats.org/officeDocument/2006/relationships" id="261" r:id="R06b561c5efae451f"/>
    <p:sldId xmlns:r="http://schemas.openxmlformats.org/officeDocument/2006/relationships" id="262" r:id="R50629c5b473e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beedd22d145b4" /><Relationship Type="http://schemas.openxmlformats.org/officeDocument/2006/relationships/slide" Target="/ppt/slides/slide1.xml" Id="R9b4f97c7dfdd4c48" /><Relationship Type="http://schemas.openxmlformats.org/officeDocument/2006/relationships/slide" Target="/ppt/slides/slide2.xml" Id="Raf3faf62783c4c55" /><Relationship Type="http://schemas.openxmlformats.org/officeDocument/2006/relationships/slide" Target="/ppt/slides/slide3.xml" Id="R00b2626887b04891" /><Relationship Type="http://schemas.openxmlformats.org/officeDocument/2006/relationships/slide" Target="/ppt/slides/slide4.xml" Id="R02f8c19e8eca4c5a" /><Relationship Type="http://schemas.openxmlformats.org/officeDocument/2006/relationships/slide" Target="/ppt/slides/slide5.xml" Id="Rdd245a4a6a5d48a8" /><Relationship Type="http://schemas.openxmlformats.org/officeDocument/2006/relationships/slide" Target="/ppt/slides/slide6.xml" Id="R06b561c5efae451f" /><Relationship Type="http://schemas.openxmlformats.org/officeDocument/2006/relationships/slide" Target="/ppt/slides/slide7.xml" Id="R50629c5b473e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7b9b945c6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d80a0bf94828" /><Relationship Type="http://schemas.openxmlformats.org/officeDocument/2006/relationships/theme" Target="/ppt/slideMasters/theme/theme1.xml" Id="Rdda159984ec9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cd80a0bf9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32af6752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f8bf935a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4e1b27cb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8bdd02257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b33d556f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943fb7f3d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76deea9c1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1 407 438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