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f8bd3f55f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6657b2f14486c"/>
  </p:sldMasterIdLst>
  <p:sldIdLst>
    <p:sldId xmlns:r="http://schemas.openxmlformats.org/officeDocument/2006/relationships" id="256" r:id="R38c11e99b9aa41aa"/>
    <p:sldId xmlns:r="http://schemas.openxmlformats.org/officeDocument/2006/relationships" id="257" r:id="R6bbcb348ee744c43"/>
    <p:sldId xmlns:r="http://schemas.openxmlformats.org/officeDocument/2006/relationships" id="258" r:id="R398f24845ff74762"/>
    <p:sldId xmlns:r="http://schemas.openxmlformats.org/officeDocument/2006/relationships" id="259" r:id="Rd4439279a87f433d"/>
    <p:sldId xmlns:r="http://schemas.openxmlformats.org/officeDocument/2006/relationships" id="260" r:id="Rb1ddd77fc2944417"/>
    <p:sldId xmlns:r="http://schemas.openxmlformats.org/officeDocument/2006/relationships" id="261" r:id="R2c0156ce357e4e97"/>
    <p:sldId xmlns:r="http://schemas.openxmlformats.org/officeDocument/2006/relationships" id="262" r:id="Ra7a2b6c6754849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6657b2f14486c" /><Relationship Type="http://schemas.openxmlformats.org/officeDocument/2006/relationships/slide" Target="/ppt/slides/slide1.xml" Id="R38c11e99b9aa41aa" /><Relationship Type="http://schemas.openxmlformats.org/officeDocument/2006/relationships/slide" Target="/ppt/slides/slide2.xml" Id="R6bbcb348ee744c43" /><Relationship Type="http://schemas.openxmlformats.org/officeDocument/2006/relationships/slide" Target="/ppt/slides/slide3.xml" Id="R398f24845ff74762" /><Relationship Type="http://schemas.openxmlformats.org/officeDocument/2006/relationships/slide" Target="/ppt/slides/slide4.xml" Id="Rd4439279a87f433d" /><Relationship Type="http://schemas.openxmlformats.org/officeDocument/2006/relationships/slide" Target="/ppt/slides/slide5.xml" Id="Rb1ddd77fc2944417" /><Relationship Type="http://schemas.openxmlformats.org/officeDocument/2006/relationships/slide" Target="/ppt/slides/slide6.xml" Id="R2c0156ce357e4e97" /><Relationship Type="http://schemas.openxmlformats.org/officeDocument/2006/relationships/slide" Target="/ppt/slides/slide7.xml" Id="Ra7a2b6c6754849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0e458fbbd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f10a116ca4baf" /><Relationship Type="http://schemas.openxmlformats.org/officeDocument/2006/relationships/theme" Target="/ppt/slideMasters/theme/theme1.xml" Id="R857f7aebd21441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f10a116ca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0e37ddc7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393908d90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cb7b59f65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32ab886b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127b9b59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ca19364f847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487b7b43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MALDIVA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MALDIVA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7 905 413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ELLEN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JAN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Ellen Harstad, Magasinparken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MALDIVA AS</a:t>
            </a:r>
          </a:p>
        </p:txBody>
      </p:sp>
    </p:spTree>
  </p:cSld>
  <p:clrMapOvr>
    <a:masterClrMapping xmlns:a="http://schemas.openxmlformats.org/drawingml/2006/main"/>
  </p:clrMapOvr>
</p:sld>
</file>