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a708c4c6f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2695ba7b14a89"/>
  </p:sldMasterIdLst>
  <p:sldIdLst>
    <p:sldId xmlns:r="http://schemas.openxmlformats.org/officeDocument/2006/relationships" id="256" r:id="R013d2e664ef74c80"/>
    <p:sldId xmlns:r="http://schemas.openxmlformats.org/officeDocument/2006/relationships" id="257" r:id="R5dfaa8c340c94ada"/>
    <p:sldId xmlns:r="http://schemas.openxmlformats.org/officeDocument/2006/relationships" id="258" r:id="R168f957ec5da452b"/>
    <p:sldId xmlns:r="http://schemas.openxmlformats.org/officeDocument/2006/relationships" id="259" r:id="R5cde6e778e7f43a9"/>
    <p:sldId xmlns:r="http://schemas.openxmlformats.org/officeDocument/2006/relationships" id="260" r:id="R759a38f76a0743a0"/>
    <p:sldId xmlns:r="http://schemas.openxmlformats.org/officeDocument/2006/relationships" id="261" r:id="Rc75afb386aa54d10"/>
    <p:sldId xmlns:r="http://schemas.openxmlformats.org/officeDocument/2006/relationships" id="262" r:id="R9223c9a8f44c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2695ba7b14a89" /><Relationship Type="http://schemas.openxmlformats.org/officeDocument/2006/relationships/slide" Target="/ppt/slides/slide1.xml" Id="R013d2e664ef74c80" /><Relationship Type="http://schemas.openxmlformats.org/officeDocument/2006/relationships/slide" Target="/ppt/slides/slide2.xml" Id="R5dfaa8c340c94ada" /><Relationship Type="http://schemas.openxmlformats.org/officeDocument/2006/relationships/slide" Target="/ppt/slides/slide3.xml" Id="R168f957ec5da452b" /><Relationship Type="http://schemas.openxmlformats.org/officeDocument/2006/relationships/slide" Target="/ppt/slides/slide4.xml" Id="R5cde6e778e7f43a9" /><Relationship Type="http://schemas.openxmlformats.org/officeDocument/2006/relationships/slide" Target="/ppt/slides/slide5.xml" Id="R759a38f76a0743a0" /><Relationship Type="http://schemas.openxmlformats.org/officeDocument/2006/relationships/slide" Target="/ppt/slides/slide6.xml" Id="Rc75afb386aa54d10" /><Relationship Type="http://schemas.openxmlformats.org/officeDocument/2006/relationships/slide" Target="/ppt/slides/slide7.xml" Id="R9223c9a8f44c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132d39d0a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b5c15a634195" /><Relationship Type="http://schemas.openxmlformats.org/officeDocument/2006/relationships/theme" Target="/ppt/slideMasters/theme/theme1.xml" Id="R4ac4f334279d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5b5c15a63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d3cced19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ac42e0f2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d5290526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903e81ad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5ece13cb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d3914eb5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ac6bfd00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EIRIK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PÅL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GISLE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CATHRINE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