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eb5648747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8b7dc9dcb48b8"/>
  </p:sldMasterIdLst>
  <p:sldIdLst>
    <p:sldId xmlns:r="http://schemas.openxmlformats.org/officeDocument/2006/relationships" id="256" r:id="R39f1b6d518844d15"/>
    <p:sldId xmlns:r="http://schemas.openxmlformats.org/officeDocument/2006/relationships" id="257" r:id="R80f3f3dce1454d43"/>
    <p:sldId xmlns:r="http://schemas.openxmlformats.org/officeDocument/2006/relationships" id="258" r:id="R7f688f9d26d24451"/>
    <p:sldId xmlns:r="http://schemas.openxmlformats.org/officeDocument/2006/relationships" id="259" r:id="R9b7fe487e9204e50"/>
    <p:sldId xmlns:r="http://schemas.openxmlformats.org/officeDocument/2006/relationships" id="260" r:id="Rca855e6e50204e89"/>
    <p:sldId xmlns:r="http://schemas.openxmlformats.org/officeDocument/2006/relationships" id="261" r:id="Rb38dd77f6451402a"/>
    <p:sldId xmlns:r="http://schemas.openxmlformats.org/officeDocument/2006/relationships" id="262" r:id="Raa4f9e5476d4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8b7dc9dcb48b8" /><Relationship Type="http://schemas.openxmlformats.org/officeDocument/2006/relationships/slide" Target="/ppt/slides/slide1.xml" Id="R39f1b6d518844d15" /><Relationship Type="http://schemas.openxmlformats.org/officeDocument/2006/relationships/slide" Target="/ppt/slides/slide2.xml" Id="R80f3f3dce1454d43" /><Relationship Type="http://schemas.openxmlformats.org/officeDocument/2006/relationships/slide" Target="/ppt/slides/slide3.xml" Id="R7f688f9d26d24451" /><Relationship Type="http://schemas.openxmlformats.org/officeDocument/2006/relationships/slide" Target="/ppt/slides/slide4.xml" Id="R9b7fe487e9204e50" /><Relationship Type="http://schemas.openxmlformats.org/officeDocument/2006/relationships/slide" Target="/ppt/slides/slide5.xml" Id="Rca855e6e50204e89" /><Relationship Type="http://schemas.openxmlformats.org/officeDocument/2006/relationships/slide" Target="/ppt/slides/slide6.xml" Id="Rb38dd77f6451402a" /><Relationship Type="http://schemas.openxmlformats.org/officeDocument/2006/relationships/slide" Target="/ppt/slides/slide7.xml" Id="Raa4f9e5476d4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120c86dea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586d278f7440b" /><Relationship Type="http://schemas.openxmlformats.org/officeDocument/2006/relationships/theme" Target="/ppt/slideMasters/theme/theme1.xml" Id="Rb1d99801c813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5586d278f7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803592aa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3bb19900c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7096d872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60ed7604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031cc341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4a73a9eaa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8d08e0ba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APARICIO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APARICIO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EK APARICIO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 EK APARICIO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APARICIO INVEST AS</a:t>
            </a:r>
          </a:p>
        </p:txBody>
      </p:sp>
    </p:spTree>
  </p:cSld>
  <p:clrMapOvr>
    <a:masterClrMapping xmlns:a="http://schemas.openxmlformats.org/drawingml/2006/main"/>
  </p:clrMapOvr>
</p:sld>
</file>