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b22698966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45ad3e9b04adc"/>
  </p:sldMasterIdLst>
  <p:sldIdLst>
    <p:sldId xmlns:r="http://schemas.openxmlformats.org/officeDocument/2006/relationships" id="256" r:id="R664ad8aa373b493a"/>
    <p:sldId xmlns:r="http://schemas.openxmlformats.org/officeDocument/2006/relationships" id="257" r:id="R7ec7b724c8ea4f08"/>
    <p:sldId xmlns:r="http://schemas.openxmlformats.org/officeDocument/2006/relationships" id="258" r:id="R9a1cde74d75c4e30"/>
    <p:sldId xmlns:r="http://schemas.openxmlformats.org/officeDocument/2006/relationships" id="259" r:id="Raa3e8a0be14d4aa4"/>
    <p:sldId xmlns:r="http://schemas.openxmlformats.org/officeDocument/2006/relationships" id="260" r:id="R48863478215c42ce"/>
    <p:sldId xmlns:r="http://schemas.openxmlformats.org/officeDocument/2006/relationships" id="261" r:id="R4b28a53e13fb4b49"/>
    <p:sldId xmlns:r="http://schemas.openxmlformats.org/officeDocument/2006/relationships" id="262" r:id="R51d72771ffd7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45ad3e9b04adc" /><Relationship Type="http://schemas.openxmlformats.org/officeDocument/2006/relationships/slide" Target="/ppt/slides/slide1.xml" Id="R664ad8aa373b493a" /><Relationship Type="http://schemas.openxmlformats.org/officeDocument/2006/relationships/slide" Target="/ppt/slides/slide2.xml" Id="R7ec7b724c8ea4f08" /><Relationship Type="http://schemas.openxmlformats.org/officeDocument/2006/relationships/slide" Target="/ppt/slides/slide3.xml" Id="R9a1cde74d75c4e30" /><Relationship Type="http://schemas.openxmlformats.org/officeDocument/2006/relationships/slide" Target="/ppt/slides/slide4.xml" Id="Raa3e8a0be14d4aa4" /><Relationship Type="http://schemas.openxmlformats.org/officeDocument/2006/relationships/slide" Target="/ppt/slides/slide5.xml" Id="R48863478215c42ce" /><Relationship Type="http://schemas.openxmlformats.org/officeDocument/2006/relationships/slide" Target="/ppt/slides/slide6.xml" Id="R4b28a53e13fb4b49" /><Relationship Type="http://schemas.openxmlformats.org/officeDocument/2006/relationships/slide" Target="/ppt/slides/slide7.xml" Id="R51d72771ffd7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f84d19db3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90f9254c412a" /><Relationship Type="http://schemas.openxmlformats.org/officeDocument/2006/relationships/theme" Target="/ppt/slideMasters/theme/theme1.xml" Id="Re2c3a679dd2d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e90f9254c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b64d88701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bb8d2551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9955ff3d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15b5ad21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db66cd31b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b624f0c5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f05a905b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