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98ad5ea1f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5ca9e50a94d8f"/>
  </p:sldMasterIdLst>
  <p:sldIdLst>
    <p:sldId xmlns:r="http://schemas.openxmlformats.org/officeDocument/2006/relationships" id="256" r:id="R767dd54fb7234d1f"/>
    <p:sldId xmlns:r="http://schemas.openxmlformats.org/officeDocument/2006/relationships" id="257" r:id="Rab948a2457784882"/>
    <p:sldId xmlns:r="http://schemas.openxmlformats.org/officeDocument/2006/relationships" id="258" r:id="R3fca567d50994d67"/>
    <p:sldId xmlns:r="http://schemas.openxmlformats.org/officeDocument/2006/relationships" id="259" r:id="R97d2d69e269b4b83"/>
    <p:sldId xmlns:r="http://schemas.openxmlformats.org/officeDocument/2006/relationships" id="260" r:id="R265544f3778c4743"/>
    <p:sldId xmlns:r="http://schemas.openxmlformats.org/officeDocument/2006/relationships" id="261" r:id="R47c14a529db34f30"/>
    <p:sldId xmlns:r="http://schemas.openxmlformats.org/officeDocument/2006/relationships" id="262" r:id="R17ef66317be4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5ca9e50a94d8f" /><Relationship Type="http://schemas.openxmlformats.org/officeDocument/2006/relationships/slide" Target="/ppt/slides/slide1.xml" Id="R767dd54fb7234d1f" /><Relationship Type="http://schemas.openxmlformats.org/officeDocument/2006/relationships/slide" Target="/ppt/slides/slide2.xml" Id="Rab948a2457784882" /><Relationship Type="http://schemas.openxmlformats.org/officeDocument/2006/relationships/slide" Target="/ppt/slides/slide3.xml" Id="R3fca567d50994d67" /><Relationship Type="http://schemas.openxmlformats.org/officeDocument/2006/relationships/slide" Target="/ppt/slides/slide4.xml" Id="R97d2d69e269b4b83" /><Relationship Type="http://schemas.openxmlformats.org/officeDocument/2006/relationships/slide" Target="/ppt/slides/slide5.xml" Id="R265544f3778c4743" /><Relationship Type="http://schemas.openxmlformats.org/officeDocument/2006/relationships/slide" Target="/ppt/slides/slide6.xml" Id="R47c14a529db34f30" /><Relationship Type="http://schemas.openxmlformats.org/officeDocument/2006/relationships/slide" Target="/ppt/slides/slide7.xml" Id="R17ef66317be4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40a8c424d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29649be04f0b" /><Relationship Type="http://schemas.openxmlformats.org/officeDocument/2006/relationships/theme" Target="/ppt/slideMasters/theme/theme1.xml" Id="R64cfd6272dbd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529649be0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bddf6316d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372e60a97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d59bfcc2c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686a0ea3b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2b732684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91dfb866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4ddfcca42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697 802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OVE GRAVDAL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Ove Gravdal, Edvard Griegs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924 527 927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 INVEST AS</a:t>
            </a:r>
          </a:p>
        </p:txBody>
      </p:sp>
    </p:spTree>
  </p:cSld>
  <p:clrMapOvr>
    <a:masterClrMapping xmlns:a="http://schemas.openxmlformats.org/drawingml/2006/main"/>
  </p:clrMapOvr>
</p:sld>
</file>