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ed37069b2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3709c75c148dd"/>
  </p:sldMasterIdLst>
  <p:sldIdLst>
    <p:sldId xmlns:r="http://schemas.openxmlformats.org/officeDocument/2006/relationships" id="256" r:id="R0d161fc4675f4bce"/>
    <p:sldId xmlns:r="http://schemas.openxmlformats.org/officeDocument/2006/relationships" id="257" r:id="R90207aed673d4538"/>
    <p:sldId xmlns:r="http://schemas.openxmlformats.org/officeDocument/2006/relationships" id="258" r:id="R6dfcbdf867164aa9"/>
    <p:sldId xmlns:r="http://schemas.openxmlformats.org/officeDocument/2006/relationships" id="259" r:id="R4c3221cfb40c475a"/>
    <p:sldId xmlns:r="http://schemas.openxmlformats.org/officeDocument/2006/relationships" id="260" r:id="R3c2e528b31f34a94"/>
    <p:sldId xmlns:r="http://schemas.openxmlformats.org/officeDocument/2006/relationships" id="261" r:id="Rc5c064d8ddcc45d2"/>
    <p:sldId xmlns:r="http://schemas.openxmlformats.org/officeDocument/2006/relationships" id="262" r:id="R191994212b68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3709c75c148dd" /><Relationship Type="http://schemas.openxmlformats.org/officeDocument/2006/relationships/slide" Target="/ppt/slides/slide1.xml" Id="R0d161fc4675f4bce" /><Relationship Type="http://schemas.openxmlformats.org/officeDocument/2006/relationships/slide" Target="/ppt/slides/slide2.xml" Id="R90207aed673d4538" /><Relationship Type="http://schemas.openxmlformats.org/officeDocument/2006/relationships/slide" Target="/ppt/slides/slide3.xml" Id="R6dfcbdf867164aa9" /><Relationship Type="http://schemas.openxmlformats.org/officeDocument/2006/relationships/slide" Target="/ppt/slides/slide4.xml" Id="R4c3221cfb40c475a" /><Relationship Type="http://schemas.openxmlformats.org/officeDocument/2006/relationships/slide" Target="/ppt/slides/slide5.xml" Id="R3c2e528b31f34a94" /><Relationship Type="http://schemas.openxmlformats.org/officeDocument/2006/relationships/slide" Target="/ppt/slides/slide6.xml" Id="Rc5c064d8ddcc45d2" /><Relationship Type="http://schemas.openxmlformats.org/officeDocument/2006/relationships/slide" Target="/ppt/slides/slide7.xml" Id="R191994212b68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19604d7e6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9776c7054802" /><Relationship Type="http://schemas.openxmlformats.org/officeDocument/2006/relationships/theme" Target="/ppt/slideMasters/theme/theme1.xml" Id="Rb1723ff5fa8c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69776c705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672c3f30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2dc8a325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97018b8c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244ecd4c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6aa0994a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809c954c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dd6db6e2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ENERGI AS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14 533 825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12 899 668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77 385 275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172 556 056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ENERGIVERK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Gaupnegrandane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firmapost@lusterenergiverk.no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ENERGI AS</a:t>
            </a:r>
          </a:p>
        </p:txBody>
      </p:sp>
    </p:spTree>
  </p:cSld>
  <p:clrMapOvr>
    <a:masterClrMapping xmlns:a="http://schemas.openxmlformats.org/drawingml/2006/main"/>
  </p:clrMapOvr>
</p:sld>
</file>