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6ab768c8cf45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ee4bcfdd584508"/>
  </p:sldMasterIdLst>
  <p:sldIdLst>
    <p:sldId xmlns:r="http://schemas.openxmlformats.org/officeDocument/2006/relationships" id="256" r:id="R0b26c6b043954035"/>
    <p:sldId xmlns:r="http://schemas.openxmlformats.org/officeDocument/2006/relationships" id="257" r:id="Rabde495135e44d71"/>
    <p:sldId xmlns:r="http://schemas.openxmlformats.org/officeDocument/2006/relationships" id="258" r:id="R45bdbba3faf94d67"/>
    <p:sldId xmlns:r="http://schemas.openxmlformats.org/officeDocument/2006/relationships" id="259" r:id="R3e7e4853d4ad4f89"/>
    <p:sldId xmlns:r="http://schemas.openxmlformats.org/officeDocument/2006/relationships" id="260" r:id="R6a3a7d5f30564e66"/>
    <p:sldId xmlns:r="http://schemas.openxmlformats.org/officeDocument/2006/relationships" id="261" r:id="R3de1be6a2a9a402d"/>
    <p:sldId xmlns:r="http://schemas.openxmlformats.org/officeDocument/2006/relationships" id="262" r:id="Rb80b31cdf412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e4bcfdd584508" /><Relationship Type="http://schemas.openxmlformats.org/officeDocument/2006/relationships/slide" Target="/ppt/slides/slide1.xml" Id="R0b26c6b043954035" /><Relationship Type="http://schemas.openxmlformats.org/officeDocument/2006/relationships/slide" Target="/ppt/slides/slide2.xml" Id="Rabde495135e44d71" /><Relationship Type="http://schemas.openxmlformats.org/officeDocument/2006/relationships/slide" Target="/ppt/slides/slide3.xml" Id="R45bdbba3faf94d67" /><Relationship Type="http://schemas.openxmlformats.org/officeDocument/2006/relationships/slide" Target="/ppt/slides/slide4.xml" Id="R3e7e4853d4ad4f89" /><Relationship Type="http://schemas.openxmlformats.org/officeDocument/2006/relationships/slide" Target="/ppt/slides/slide5.xml" Id="R6a3a7d5f30564e66" /><Relationship Type="http://schemas.openxmlformats.org/officeDocument/2006/relationships/slide" Target="/ppt/slides/slide6.xml" Id="R3de1be6a2a9a402d" /><Relationship Type="http://schemas.openxmlformats.org/officeDocument/2006/relationships/slide" Target="/ppt/slides/slide7.xml" Id="Rb80b31cdf412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a536c8340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e09f1c725458e" /><Relationship Type="http://schemas.openxmlformats.org/officeDocument/2006/relationships/theme" Target="/ppt/slideMasters/theme/theme1.xml" Id="R46dd4a48da714f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e09f1c72545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62a5d2f4348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21486702a49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daf11a4b64a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e8eb44a9348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a938054dd43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b5a808ae54a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f01b75a2b43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KLEVELAND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KLEVELAND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32 951 031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7 884 679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KLEVELAND SVENN I MANDT  –  50,8 %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TURID KLEVELAND  –  46,2 %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KLEVELAND BJØRN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Rødmyrsvingen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50 96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john@kleveland.no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www.kleveland.no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924 536 403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KLEVELAND AS</a:t>
            </a:r>
          </a:p>
        </p:txBody>
      </p:sp>
    </p:spTree>
  </p:cSld>
  <p:clrMapOvr>
    <a:masterClrMapping xmlns:a="http://schemas.openxmlformats.org/drawingml/2006/main"/>
  </p:clrMapOvr>
</p:sld>
</file>