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c1ba657be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bdcf5bce04343"/>
  </p:sldMasterIdLst>
  <p:sldIdLst>
    <p:sldId xmlns:r="http://schemas.openxmlformats.org/officeDocument/2006/relationships" id="256" r:id="R1e8f7e302bf54ccc"/>
    <p:sldId xmlns:r="http://schemas.openxmlformats.org/officeDocument/2006/relationships" id="257" r:id="Rd9b5987f86834ce1"/>
    <p:sldId xmlns:r="http://schemas.openxmlformats.org/officeDocument/2006/relationships" id="258" r:id="R97743148c8354613"/>
    <p:sldId xmlns:r="http://schemas.openxmlformats.org/officeDocument/2006/relationships" id="259" r:id="R196fc7bc99694768"/>
    <p:sldId xmlns:r="http://schemas.openxmlformats.org/officeDocument/2006/relationships" id="260" r:id="R5c098ce1a56e4049"/>
    <p:sldId xmlns:r="http://schemas.openxmlformats.org/officeDocument/2006/relationships" id="261" r:id="R7b6291a7a7fc413b"/>
    <p:sldId xmlns:r="http://schemas.openxmlformats.org/officeDocument/2006/relationships" id="262" r:id="Rb079f27de583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bdcf5bce04343" /><Relationship Type="http://schemas.openxmlformats.org/officeDocument/2006/relationships/slide" Target="/ppt/slides/slide1.xml" Id="R1e8f7e302bf54ccc" /><Relationship Type="http://schemas.openxmlformats.org/officeDocument/2006/relationships/slide" Target="/ppt/slides/slide2.xml" Id="Rd9b5987f86834ce1" /><Relationship Type="http://schemas.openxmlformats.org/officeDocument/2006/relationships/slide" Target="/ppt/slides/slide3.xml" Id="R97743148c8354613" /><Relationship Type="http://schemas.openxmlformats.org/officeDocument/2006/relationships/slide" Target="/ppt/slides/slide4.xml" Id="R196fc7bc99694768" /><Relationship Type="http://schemas.openxmlformats.org/officeDocument/2006/relationships/slide" Target="/ppt/slides/slide5.xml" Id="R5c098ce1a56e4049" /><Relationship Type="http://schemas.openxmlformats.org/officeDocument/2006/relationships/slide" Target="/ppt/slides/slide6.xml" Id="R7b6291a7a7fc413b" /><Relationship Type="http://schemas.openxmlformats.org/officeDocument/2006/relationships/slide" Target="/ppt/slides/slide7.xml" Id="Rb079f27de583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276d80fe2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5f2b87dbb415f" /><Relationship Type="http://schemas.openxmlformats.org/officeDocument/2006/relationships/theme" Target="/ppt/slideMasters/theme/theme1.xml" Id="R3d304dc599df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5f2b87dbb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617664cf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e9bf21594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1c27c272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199947e3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728e2ea5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bba7a4b2c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fb53a90ff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VITEQ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VITEQ HOLDING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10 784 617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3 709 020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RUTEQ AS  –  41,1 %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CAT1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DRIFT AS  –  25,9 %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VITEQ HOLDING AS</a:t>
            </a:r>
          </a:p>
        </p:txBody>
      </p:sp>
    </p:spTree>
  </p:cSld>
  <p:clrMapOvr>
    <a:masterClrMapping xmlns:a="http://schemas.openxmlformats.org/drawingml/2006/main"/>
  </p:clrMapOvr>
</p:sld>
</file>