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cab4894f904b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cda8ee32e4426e"/>
  </p:sldMasterIdLst>
  <p:sldIdLst>
    <p:sldId xmlns:r="http://schemas.openxmlformats.org/officeDocument/2006/relationships" id="256" r:id="Rb015b24acbbf47c9"/>
    <p:sldId xmlns:r="http://schemas.openxmlformats.org/officeDocument/2006/relationships" id="257" r:id="Rc78fb75dddef4227"/>
    <p:sldId xmlns:r="http://schemas.openxmlformats.org/officeDocument/2006/relationships" id="258" r:id="Rf0c6b243d2b44e02"/>
    <p:sldId xmlns:r="http://schemas.openxmlformats.org/officeDocument/2006/relationships" id="259" r:id="R0ff44177584d4739"/>
    <p:sldId xmlns:r="http://schemas.openxmlformats.org/officeDocument/2006/relationships" id="260" r:id="R9e43715dcc694e48"/>
    <p:sldId xmlns:r="http://schemas.openxmlformats.org/officeDocument/2006/relationships" id="261" r:id="R0887019e3f974d7c"/>
    <p:sldId xmlns:r="http://schemas.openxmlformats.org/officeDocument/2006/relationships" id="262" r:id="R57313d32791d4f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cda8ee32e4426e" /><Relationship Type="http://schemas.openxmlformats.org/officeDocument/2006/relationships/slide" Target="/ppt/slides/slide1.xml" Id="Rb015b24acbbf47c9" /><Relationship Type="http://schemas.openxmlformats.org/officeDocument/2006/relationships/slide" Target="/ppt/slides/slide2.xml" Id="Rc78fb75dddef4227" /><Relationship Type="http://schemas.openxmlformats.org/officeDocument/2006/relationships/slide" Target="/ppt/slides/slide3.xml" Id="Rf0c6b243d2b44e02" /><Relationship Type="http://schemas.openxmlformats.org/officeDocument/2006/relationships/slide" Target="/ppt/slides/slide4.xml" Id="R0ff44177584d4739" /><Relationship Type="http://schemas.openxmlformats.org/officeDocument/2006/relationships/slide" Target="/ppt/slides/slide5.xml" Id="R9e43715dcc694e48" /><Relationship Type="http://schemas.openxmlformats.org/officeDocument/2006/relationships/slide" Target="/ppt/slides/slide6.xml" Id="R0887019e3f974d7c" /><Relationship Type="http://schemas.openxmlformats.org/officeDocument/2006/relationships/slide" Target="/ppt/slides/slide7.xml" Id="R57313d32791d4f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2f34d219e42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aa27c41c646ad" /><Relationship Type="http://schemas.openxmlformats.org/officeDocument/2006/relationships/theme" Target="/ppt/slideMasters/theme/theme1.xml" Id="R45ec468431f243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aa27c41c646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d2e3af80a40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7cfd5a71d4a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17072fb5247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9e4017faa40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a7853d9c044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5877e9d914f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4b930c8cf44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HALLERUD HOLDING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372 476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128 839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HALLERUD BROR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Østenga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3074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924 541 717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HALLERUD HOLDING AS</a:t>
            </a:r>
          </a:p>
        </p:txBody>
      </p:sp>
    </p:spTree>
  </p:cSld>
  <p:clrMapOvr>
    <a:masterClrMapping xmlns:a="http://schemas.openxmlformats.org/drawingml/2006/main"/>
  </p:clrMapOvr>
</p:sld>
</file>