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28280d679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9f64b73434f1b"/>
  </p:sldMasterIdLst>
  <p:sldIdLst>
    <p:sldId xmlns:r="http://schemas.openxmlformats.org/officeDocument/2006/relationships" id="256" r:id="Re898edd4b762461f"/>
    <p:sldId xmlns:r="http://schemas.openxmlformats.org/officeDocument/2006/relationships" id="257" r:id="R059a26de77054f90"/>
    <p:sldId xmlns:r="http://schemas.openxmlformats.org/officeDocument/2006/relationships" id="258" r:id="Rda2c68a9a9df41f0"/>
    <p:sldId xmlns:r="http://schemas.openxmlformats.org/officeDocument/2006/relationships" id="259" r:id="R1e8621d9a2474e8c"/>
    <p:sldId xmlns:r="http://schemas.openxmlformats.org/officeDocument/2006/relationships" id="260" r:id="R534e6d5886fd44b9"/>
    <p:sldId xmlns:r="http://schemas.openxmlformats.org/officeDocument/2006/relationships" id="261" r:id="Rea94b8046249497d"/>
    <p:sldId xmlns:r="http://schemas.openxmlformats.org/officeDocument/2006/relationships" id="262" r:id="R4297eb6ff3c046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9f64b73434f1b" /><Relationship Type="http://schemas.openxmlformats.org/officeDocument/2006/relationships/slide" Target="/ppt/slides/slide1.xml" Id="Re898edd4b762461f" /><Relationship Type="http://schemas.openxmlformats.org/officeDocument/2006/relationships/slide" Target="/ppt/slides/slide2.xml" Id="R059a26de77054f90" /><Relationship Type="http://schemas.openxmlformats.org/officeDocument/2006/relationships/slide" Target="/ppt/slides/slide3.xml" Id="Rda2c68a9a9df41f0" /><Relationship Type="http://schemas.openxmlformats.org/officeDocument/2006/relationships/slide" Target="/ppt/slides/slide4.xml" Id="R1e8621d9a2474e8c" /><Relationship Type="http://schemas.openxmlformats.org/officeDocument/2006/relationships/slide" Target="/ppt/slides/slide5.xml" Id="R534e6d5886fd44b9" /><Relationship Type="http://schemas.openxmlformats.org/officeDocument/2006/relationships/slide" Target="/ppt/slides/slide6.xml" Id="Rea94b8046249497d" /><Relationship Type="http://schemas.openxmlformats.org/officeDocument/2006/relationships/slide" Target="/ppt/slides/slide7.xml" Id="R4297eb6ff3c046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9f9fad733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189e88d90450d" /><Relationship Type="http://schemas.openxmlformats.org/officeDocument/2006/relationships/theme" Target="/ppt/slideMasters/theme/theme1.xml" Id="Rb9881dbda829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189e88d90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7f35c5a9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87b4e44b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556c0200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81b043f8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45b58f98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6889ac3c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39a8b05dd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METROSTAV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METROSTAV NORGE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1 726 661 222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35 408 331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37 278 828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126 849 110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709 895 854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METROSTAV A.S.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42 61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post@metrostav-norge.no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www.metrostav-norge.no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METROSTAV NORGE AS</a:t>
            </a:r>
          </a:p>
        </p:txBody>
      </p:sp>
    </p:spTree>
  </p:cSld>
  <p:clrMapOvr>
    <a:masterClrMapping xmlns:a="http://schemas.openxmlformats.org/drawingml/2006/main"/>
  </p:clrMapOvr>
</p:sld>
</file>