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1c2813dd9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7db9cc4144043"/>
  </p:sldMasterIdLst>
  <p:sldIdLst>
    <p:sldId xmlns:r="http://schemas.openxmlformats.org/officeDocument/2006/relationships" id="256" r:id="R038a3c3a48d445d3"/>
    <p:sldId xmlns:r="http://schemas.openxmlformats.org/officeDocument/2006/relationships" id="257" r:id="R08330f4b5b1f4f30"/>
    <p:sldId xmlns:r="http://schemas.openxmlformats.org/officeDocument/2006/relationships" id="258" r:id="R5f836f6327d24739"/>
    <p:sldId xmlns:r="http://schemas.openxmlformats.org/officeDocument/2006/relationships" id="259" r:id="R5c7cc8bda19e4a7c"/>
    <p:sldId xmlns:r="http://schemas.openxmlformats.org/officeDocument/2006/relationships" id="260" r:id="Rbadfb8784da241ce"/>
    <p:sldId xmlns:r="http://schemas.openxmlformats.org/officeDocument/2006/relationships" id="261" r:id="Rbc79efa67778496e"/>
    <p:sldId xmlns:r="http://schemas.openxmlformats.org/officeDocument/2006/relationships" id="262" r:id="R136651668cea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7db9cc4144043" /><Relationship Type="http://schemas.openxmlformats.org/officeDocument/2006/relationships/slide" Target="/ppt/slides/slide1.xml" Id="R038a3c3a48d445d3" /><Relationship Type="http://schemas.openxmlformats.org/officeDocument/2006/relationships/slide" Target="/ppt/slides/slide2.xml" Id="R08330f4b5b1f4f30" /><Relationship Type="http://schemas.openxmlformats.org/officeDocument/2006/relationships/slide" Target="/ppt/slides/slide3.xml" Id="R5f836f6327d24739" /><Relationship Type="http://schemas.openxmlformats.org/officeDocument/2006/relationships/slide" Target="/ppt/slides/slide4.xml" Id="R5c7cc8bda19e4a7c" /><Relationship Type="http://schemas.openxmlformats.org/officeDocument/2006/relationships/slide" Target="/ppt/slides/slide5.xml" Id="Rbadfb8784da241ce" /><Relationship Type="http://schemas.openxmlformats.org/officeDocument/2006/relationships/slide" Target="/ppt/slides/slide6.xml" Id="Rbc79efa67778496e" /><Relationship Type="http://schemas.openxmlformats.org/officeDocument/2006/relationships/slide" Target="/ppt/slides/slide7.xml" Id="R136651668cea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d61c2f62b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88b8ccfe94dc6" /><Relationship Type="http://schemas.openxmlformats.org/officeDocument/2006/relationships/theme" Target="/ppt/slideMasters/theme/theme1.xml" Id="R059e57771c5c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88b8ccfe9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3f2b770b6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e900544ed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c4edc0d1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67c0269c4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c6392e05b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881171dd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4f377c5f2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H.DRØYVOLL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H.DRØYVOLL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H.DRØYVOLL HOLDING AS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H.DRØYVOLL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H.DRØYVOLL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H.DRØYVOLL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585 025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H.DRØYVOLL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DRØYVOLL HALVOR SØBERG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H.DRØYVOLL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Drøyvollvegen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924 552 190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H.DRØYVOLL HOLDING AS</a:t>
            </a:r>
          </a:p>
        </p:txBody>
      </p:sp>
    </p:spTree>
  </p:cSld>
  <p:clrMapOvr>
    <a:masterClrMapping xmlns:a="http://schemas.openxmlformats.org/drawingml/2006/main"/>
  </p:clrMapOvr>
</p:sld>
</file>