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d4a9fe800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31891e3454684"/>
  </p:sldMasterIdLst>
  <p:sldIdLst>
    <p:sldId xmlns:r="http://schemas.openxmlformats.org/officeDocument/2006/relationships" id="256" r:id="R44d3c15bc71d494a"/>
    <p:sldId xmlns:r="http://schemas.openxmlformats.org/officeDocument/2006/relationships" id="257" r:id="R723abd477dea49ee"/>
    <p:sldId xmlns:r="http://schemas.openxmlformats.org/officeDocument/2006/relationships" id="258" r:id="Rf874384960ee4779"/>
    <p:sldId xmlns:r="http://schemas.openxmlformats.org/officeDocument/2006/relationships" id="259" r:id="R7e594b6a63cd481a"/>
    <p:sldId xmlns:r="http://schemas.openxmlformats.org/officeDocument/2006/relationships" id="260" r:id="R9ae40bb69fda4c9e"/>
    <p:sldId xmlns:r="http://schemas.openxmlformats.org/officeDocument/2006/relationships" id="261" r:id="Rff659113ba1d4b67"/>
    <p:sldId xmlns:r="http://schemas.openxmlformats.org/officeDocument/2006/relationships" id="262" r:id="R91c2f4af56f8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31891e3454684" /><Relationship Type="http://schemas.openxmlformats.org/officeDocument/2006/relationships/slide" Target="/ppt/slides/slide1.xml" Id="R44d3c15bc71d494a" /><Relationship Type="http://schemas.openxmlformats.org/officeDocument/2006/relationships/slide" Target="/ppt/slides/slide2.xml" Id="R723abd477dea49ee" /><Relationship Type="http://schemas.openxmlformats.org/officeDocument/2006/relationships/slide" Target="/ppt/slides/slide3.xml" Id="Rf874384960ee4779" /><Relationship Type="http://schemas.openxmlformats.org/officeDocument/2006/relationships/slide" Target="/ppt/slides/slide4.xml" Id="R7e594b6a63cd481a" /><Relationship Type="http://schemas.openxmlformats.org/officeDocument/2006/relationships/slide" Target="/ppt/slides/slide5.xml" Id="R9ae40bb69fda4c9e" /><Relationship Type="http://schemas.openxmlformats.org/officeDocument/2006/relationships/slide" Target="/ppt/slides/slide6.xml" Id="Rff659113ba1d4b67" /><Relationship Type="http://schemas.openxmlformats.org/officeDocument/2006/relationships/slide" Target="/ppt/slides/slide7.xml" Id="R91c2f4af56f8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1fb468904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cb6e5aee4ee5" /><Relationship Type="http://schemas.openxmlformats.org/officeDocument/2006/relationships/theme" Target="/ppt/slideMasters/theme/theme1.xml" Id="R43d89aec6f86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3cb6e5aee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b4dd93c95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d7cc6ff2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98273a54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c0143f3a4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9461c14cd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560541c8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3e78492a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MANAGEMENT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1 138 523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1 982 718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924 553 774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MANAGEMENT AS</a:t>
            </a:r>
          </a:p>
        </p:txBody>
      </p:sp>
    </p:spTree>
  </p:cSld>
  <p:clrMapOvr>
    <a:masterClrMapping xmlns:a="http://schemas.openxmlformats.org/drawingml/2006/main"/>
  </p:clrMapOvr>
</p:sld>
</file>