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da0f34f20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af3a345244c9e"/>
  </p:sldMasterIdLst>
  <p:sldIdLst>
    <p:sldId xmlns:r="http://schemas.openxmlformats.org/officeDocument/2006/relationships" id="256" r:id="R0f177f824ff04406"/>
    <p:sldId xmlns:r="http://schemas.openxmlformats.org/officeDocument/2006/relationships" id="257" r:id="R8735864dfa974660"/>
    <p:sldId xmlns:r="http://schemas.openxmlformats.org/officeDocument/2006/relationships" id="258" r:id="R1b72d35958dc47bf"/>
    <p:sldId xmlns:r="http://schemas.openxmlformats.org/officeDocument/2006/relationships" id="259" r:id="Re1d03aeda6a043ba"/>
    <p:sldId xmlns:r="http://schemas.openxmlformats.org/officeDocument/2006/relationships" id="260" r:id="R549d8c117f894f92"/>
    <p:sldId xmlns:r="http://schemas.openxmlformats.org/officeDocument/2006/relationships" id="261" r:id="R6fe88a291fc4483a"/>
    <p:sldId xmlns:r="http://schemas.openxmlformats.org/officeDocument/2006/relationships" id="262" r:id="R4ee901d4425d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af3a345244c9e" /><Relationship Type="http://schemas.openxmlformats.org/officeDocument/2006/relationships/slide" Target="/ppt/slides/slide1.xml" Id="R0f177f824ff04406" /><Relationship Type="http://schemas.openxmlformats.org/officeDocument/2006/relationships/slide" Target="/ppt/slides/slide2.xml" Id="R8735864dfa974660" /><Relationship Type="http://schemas.openxmlformats.org/officeDocument/2006/relationships/slide" Target="/ppt/slides/slide3.xml" Id="R1b72d35958dc47bf" /><Relationship Type="http://schemas.openxmlformats.org/officeDocument/2006/relationships/slide" Target="/ppt/slides/slide4.xml" Id="Re1d03aeda6a043ba" /><Relationship Type="http://schemas.openxmlformats.org/officeDocument/2006/relationships/slide" Target="/ppt/slides/slide5.xml" Id="R549d8c117f894f92" /><Relationship Type="http://schemas.openxmlformats.org/officeDocument/2006/relationships/slide" Target="/ppt/slides/slide6.xml" Id="R6fe88a291fc4483a" /><Relationship Type="http://schemas.openxmlformats.org/officeDocument/2006/relationships/slide" Target="/ppt/slides/slide7.xml" Id="R4ee901d4425d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65cf60fe5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889d43b648a1" /><Relationship Type="http://schemas.openxmlformats.org/officeDocument/2006/relationships/theme" Target="/ppt/slideMasters/theme/theme1.xml" Id="Rae3f8d15e2b4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2889d43b6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f5cbff27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a3b898d7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425027cc0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fc454eb3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d2339c84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fac77f4d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28c7a6e1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BRÆKKEN INVEST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34 334 219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34 602 188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8520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INVEST AS</a:t>
            </a:r>
          </a:p>
        </p:txBody>
      </p:sp>
    </p:spTree>
  </p:cSld>
  <p:clrMapOvr>
    <a:masterClrMapping xmlns:a="http://schemas.openxmlformats.org/drawingml/2006/main"/>
  </p:clrMapOvr>
</p:sld>
</file>