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76059736b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8e44d852a84588"/>
  </p:sldMasterIdLst>
  <p:sldIdLst>
    <p:sldId xmlns:r="http://schemas.openxmlformats.org/officeDocument/2006/relationships" id="256" r:id="R2b846c1678014751"/>
    <p:sldId xmlns:r="http://schemas.openxmlformats.org/officeDocument/2006/relationships" id="257" r:id="Rb5e8234b9d104aed"/>
    <p:sldId xmlns:r="http://schemas.openxmlformats.org/officeDocument/2006/relationships" id="258" r:id="Rc6599e9f4a0149a1"/>
    <p:sldId xmlns:r="http://schemas.openxmlformats.org/officeDocument/2006/relationships" id="259" r:id="R902f344a078e4755"/>
    <p:sldId xmlns:r="http://schemas.openxmlformats.org/officeDocument/2006/relationships" id="260" r:id="R6080023726a0436f"/>
    <p:sldId xmlns:r="http://schemas.openxmlformats.org/officeDocument/2006/relationships" id="261" r:id="R0d52a186a801400c"/>
    <p:sldId xmlns:r="http://schemas.openxmlformats.org/officeDocument/2006/relationships" id="262" r:id="R3b579b8db2a5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e44d852a84588" /><Relationship Type="http://schemas.openxmlformats.org/officeDocument/2006/relationships/slide" Target="/ppt/slides/slide1.xml" Id="R2b846c1678014751" /><Relationship Type="http://schemas.openxmlformats.org/officeDocument/2006/relationships/slide" Target="/ppt/slides/slide2.xml" Id="Rb5e8234b9d104aed" /><Relationship Type="http://schemas.openxmlformats.org/officeDocument/2006/relationships/slide" Target="/ppt/slides/slide3.xml" Id="Rc6599e9f4a0149a1" /><Relationship Type="http://schemas.openxmlformats.org/officeDocument/2006/relationships/slide" Target="/ppt/slides/slide4.xml" Id="R902f344a078e4755" /><Relationship Type="http://schemas.openxmlformats.org/officeDocument/2006/relationships/slide" Target="/ppt/slides/slide5.xml" Id="R6080023726a0436f" /><Relationship Type="http://schemas.openxmlformats.org/officeDocument/2006/relationships/slide" Target="/ppt/slides/slide6.xml" Id="R0d52a186a801400c" /><Relationship Type="http://schemas.openxmlformats.org/officeDocument/2006/relationships/slide" Target="/ppt/slides/slide7.xml" Id="R3b579b8db2a5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eeb05c36340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8d5c4e73b421d" /><Relationship Type="http://schemas.openxmlformats.org/officeDocument/2006/relationships/theme" Target="/ppt/slideMasters/theme/theme1.xml" Id="R8d5887c99839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c8d5c4e73b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a6303a18343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7a0375f8f47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df5f50a3342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d2ee028d948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3c24eb6b748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74062521848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9cb93ac0c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16 881 436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25 603 913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ANETTE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SKULSTAD KONRAD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 ØYVIND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GERD JORUNN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924 563 400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