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ff559b48a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91b6576f34202"/>
  </p:sldMasterIdLst>
  <p:sldIdLst>
    <p:sldId xmlns:r="http://schemas.openxmlformats.org/officeDocument/2006/relationships" id="256" r:id="R7d2dad25b80b44da"/>
    <p:sldId xmlns:r="http://schemas.openxmlformats.org/officeDocument/2006/relationships" id="257" r:id="Rf5859e558a8e4d57"/>
    <p:sldId xmlns:r="http://schemas.openxmlformats.org/officeDocument/2006/relationships" id="258" r:id="R24f2e58865b7454f"/>
    <p:sldId xmlns:r="http://schemas.openxmlformats.org/officeDocument/2006/relationships" id="259" r:id="Rcd57e67665634bc1"/>
    <p:sldId xmlns:r="http://schemas.openxmlformats.org/officeDocument/2006/relationships" id="260" r:id="Rdeb316bba9914079"/>
    <p:sldId xmlns:r="http://schemas.openxmlformats.org/officeDocument/2006/relationships" id="261" r:id="R39402b5952ab4881"/>
    <p:sldId xmlns:r="http://schemas.openxmlformats.org/officeDocument/2006/relationships" id="262" r:id="Rfca1680af3a7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91b6576f34202" /><Relationship Type="http://schemas.openxmlformats.org/officeDocument/2006/relationships/slide" Target="/ppt/slides/slide1.xml" Id="R7d2dad25b80b44da" /><Relationship Type="http://schemas.openxmlformats.org/officeDocument/2006/relationships/slide" Target="/ppt/slides/slide2.xml" Id="Rf5859e558a8e4d57" /><Relationship Type="http://schemas.openxmlformats.org/officeDocument/2006/relationships/slide" Target="/ppt/slides/slide3.xml" Id="R24f2e58865b7454f" /><Relationship Type="http://schemas.openxmlformats.org/officeDocument/2006/relationships/slide" Target="/ppt/slides/slide4.xml" Id="Rcd57e67665634bc1" /><Relationship Type="http://schemas.openxmlformats.org/officeDocument/2006/relationships/slide" Target="/ppt/slides/slide5.xml" Id="Rdeb316bba9914079" /><Relationship Type="http://schemas.openxmlformats.org/officeDocument/2006/relationships/slide" Target="/ppt/slides/slide6.xml" Id="R39402b5952ab4881" /><Relationship Type="http://schemas.openxmlformats.org/officeDocument/2006/relationships/slide" Target="/ppt/slides/slide7.xml" Id="Rfca1680af3a7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fa475b008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6f4f3d39c4d94" /><Relationship Type="http://schemas.openxmlformats.org/officeDocument/2006/relationships/theme" Target="/ppt/slideMasters/theme/theme1.xml" Id="Rcdb8392c5b95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6f4f3d39c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3f8080a2c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2b2e3f06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1157f3b2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3e0209e4f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5d03698d9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9052bd8e0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ebaa79968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−2 600 688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TREMYR ÅDNE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924 566 841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