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54b99221f84d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12532ad19a4913"/>
  </p:sldMasterIdLst>
  <p:sldIdLst>
    <p:sldId xmlns:r="http://schemas.openxmlformats.org/officeDocument/2006/relationships" id="256" r:id="R63d9cc902ef94ca7"/>
    <p:sldId xmlns:r="http://schemas.openxmlformats.org/officeDocument/2006/relationships" id="257" r:id="R45f890f196d24cd9"/>
    <p:sldId xmlns:r="http://schemas.openxmlformats.org/officeDocument/2006/relationships" id="258" r:id="Rce44da8ceccd43bd"/>
    <p:sldId xmlns:r="http://schemas.openxmlformats.org/officeDocument/2006/relationships" id="259" r:id="Ra3d07773a711473e"/>
    <p:sldId xmlns:r="http://schemas.openxmlformats.org/officeDocument/2006/relationships" id="260" r:id="R6b860b18cc8747ac"/>
    <p:sldId xmlns:r="http://schemas.openxmlformats.org/officeDocument/2006/relationships" id="261" r:id="R1e067366c3e540fd"/>
    <p:sldId xmlns:r="http://schemas.openxmlformats.org/officeDocument/2006/relationships" id="262" r:id="R90309b1862e44d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12532ad19a4913" /><Relationship Type="http://schemas.openxmlformats.org/officeDocument/2006/relationships/slide" Target="/ppt/slides/slide1.xml" Id="R63d9cc902ef94ca7" /><Relationship Type="http://schemas.openxmlformats.org/officeDocument/2006/relationships/slide" Target="/ppt/slides/slide2.xml" Id="R45f890f196d24cd9" /><Relationship Type="http://schemas.openxmlformats.org/officeDocument/2006/relationships/slide" Target="/ppt/slides/slide3.xml" Id="Rce44da8ceccd43bd" /><Relationship Type="http://schemas.openxmlformats.org/officeDocument/2006/relationships/slide" Target="/ppt/slides/slide4.xml" Id="Ra3d07773a711473e" /><Relationship Type="http://schemas.openxmlformats.org/officeDocument/2006/relationships/slide" Target="/ppt/slides/slide5.xml" Id="R6b860b18cc8747ac" /><Relationship Type="http://schemas.openxmlformats.org/officeDocument/2006/relationships/slide" Target="/ppt/slides/slide6.xml" Id="R1e067366c3e540fd" /><Relationship Type="http://schemas.openxmlformats.org/officeDocument/2006/relationships/slide" Target="/ppt/slides/slide7.xml" Id="R90309b1862e44d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048711180045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8220b7c9e4037" /><Relationship Type="http://schemas.openxmlformats.org/officeDocument/2006/relationships/theme" Target="/ppt/slideMasters/theme/theme1.xml" Id="Rc47d78de367f42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48220b7c9e40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912a803f849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085bf514b49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31b10825b43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e1c8b3ad540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1d09cdee343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1279d4bb549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747517cbe4c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ALGAETECH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ALGAETECH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ALGAETECH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ALGAETECH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ALGAETECH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ALGAETECH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−9 754 250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3 567 183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ALGAETECH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NEMO INVEST AS  –  62,5 %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MOXIE AS  –  17,9 %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ATHENA INVEST AS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 INVEST AS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HELLESÆTH ERNST HERMAN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WESTERHEIM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ALGAETECH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Arendalsgata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924 566 876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ALGAETECH AS</a:t>
            </a:r>
          </a:p>
        </p:txBody>
      </p:sp>
    </p:spTree>
  </p:cSld>
  <p:clrMapOvr>
    <a:masterClrMapping xmlns:a="http://schemas.openxmlformats.org/drawingml/2006/main"/>
  </p:clrMapOvr>
</p:sld>
</file>