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eaed1374fe41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d6f0784ba841be"/>
  </p:sldMasterIdLst>
  <p:sldIdLst>
    <p:sldId xmlns:r="http://schemas.openxmlformats.org/officeDocument/2006/relationships" id="256" r:id="R4f6bed67e6914f74"/>
    <p:sldId xmlns:r="http://schemas.openxmlformats.org/officeDocument/2006/relationships" id="257" r:id="R270c7be6a46548a5"/>
    <p:sldId xmlns:r="http://schemas.openxmlformats.org/officeDocument/2006/relationships" id="258" r:id="R4a56e2f2313a417d"/>
    <p:sldId xmlns:r="http://schemas.openxmlformats.org/officeDocument/2006/relationships" id="259" r:id="Rd1e78045aec94c97"/>
    <p:sldId xmlns:r="http://schemas.openxmlformats.org/officeDocument/2006/relationships" id="260" r:id="R726669954bb6434b"/>
    <p:sldId xmlns:r="http://schemas.openxmlformats.org/officeDocument/2006/relationships" id="261" r:id="R0e5fe76721db48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6f0784ba841be" /><Relationship Type="http://schemas.openxmlformats.org/officeDocument/2006/relationships/slide" Target="/ppt/slides/slide1.xml" Id="R4f6bed67e6914f74" /><Relationship Type="http://schemas.openxmlformats.org/officeDocument/2006/relationships/slide" Target="/ppt/slides/slide2.xml" Id="R270c7be6a46548a5" /><Relationship Type="http://schemas.openxmlformats.org/officeDocument/2006/relationships/slide" Target="/ppt/slides/slide3.xml" Id="R4a56e2f2313a417d" /><Relationship Type="http://schemas.openxmlformats.org/officeDocument/2006/relationships/slide" Target="/ppt/slides/slide4.xml" Id="Rd1e78045aec94c97" /><Relationship Type="http://schemas.openxmlformats.org/officeDocument/2006/relationships/slide" Target="/ppt/slides/slide5.xml" Id="R726669954bb6434b" /><Relationship Type="http://schemas.openxmlformats.org/officeDocument/2006/relationships/slide" Target="/ppt/slides/slide6.xml" Id="R0e5fe76721db48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90a54a7f746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9087634524fd4" /><Relationship Type="http://schemas.openxmlformats.org/officeDocument/2006/relationships/theme" Target="/ppt/slideMasters/theme/theme1.xml" Id="R00739cc8aa2e44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b9087634524f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0407a6b7a4a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a6f7571f345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584fae4634b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e4dee2abb41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de8f38b2b47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ad9a09ba04d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BEDRIFTSVAKTA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BEDRIFTSVAKTA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BEDRIFTSVAKTA AS ble etablert [år] og holder til i Rjukan.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BEDRIFTSVAKTA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BEDRIFTSVAKTA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BEDRIFTSVAKTA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−66 441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−363 808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BEDRIFTSVAKTA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gate 77A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924 568 852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BEDRIFTSVAKTA AS</a:t>
            </a:r>
          </a:p>
        </p:txBody>
      </p:sp>
    </p:spTree>
  </p:cSld>
  <p:clrMapOvr>
    <a:masterClrMapping xmlns:a="http://schemas.openxmlformats.org/drawingml/2006/main"/>
  </p:clrMapOvr>
</p:sld>
</file>