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30ff7a048c4c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df4f39ff3d42ca"/>
  </p:sldMasterIdLst>
  <p:sldIdLst>
    <p:sldId xmlns:r="http://schemas.openxmlformats.org/officeDocument/2006/relationships" id="256" r:id="Rbe3e43f87cd9415a"/>
    <p:sldId xmlns:r="http://schemas.openxmlformats.org/officeDocument/2006/relationships" id="257" r:id="Rdc270309fa134961"/>
    <p:sldId xmlns:r="http://schemas.openxmlformats.org/officeDocument/2006/relationships" id="258" r:id="Rc54ba6ae17f5493b"/>
    <p:sldId xmlns:r="http://schemas.openxmlformats.org/officeDocument/2006/relationships" id="259" r:id="R1774ed5a6c4646a0"/>
    <p:sldId xmlns:r="http://schemas.openxmlformats.org/officeDocument/2006/relationships" id="260" r:id="R02ff22df48804cee"/>
    <p:sldId xmlns:r="http://schemas.openxmlformats.org/officeDocument/2006/relationships" id="261" r:id="Rfacf692a24b64404"/>
    <p:sldId xmlns:r="http://schemas.openxmlformats.org/officeDocument/2006/relationships" id="262" r:id="R86a559f1a4cd46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f4f39ff3d42ca" /><Relationship Type="http://schemas.openxmlformats.org/officeDocument/2006/relationships/slide" Target="/ppt/slides/slide1.xml" Id="Rbe3e43f87cd9415a" /><Relationship Type="http://schemas.openxmlformats.org/officeDocument/2006/relationships/slide" Target="/ppt/slides/slide2.xml" Id="Rdc270309fa134961" /><Relationship Type="http://schemas.openxmlformats.org/officeDocument/2006/relationships/slide" Target="/ppt/slides/slide3.xml" Id="Rc54ba6ae17f5493b" /><Relationship Type="http://schemas.openxmlformats.org/officeDocument/2006/relationships/slide" Target="/ppt/slides/slide4.xml" Id="R1774ed5a6c4646a0" /><Relationship Type="http://schemas.openxmlformats.org/officeDocument/2006/relationships/slide" Target="/ppt/slides/slide5.xml" Id="R02ff22df48804cee" /><Relationship Type="http://schemas.openxmlformats.org/officeDocument/2006/relationships/slide" Target="/ppt/slides/slide6.xml" Id="Rfacf692a24b64404" /><Relationship Type="http://schemas.openxmlformats.org/officeDocument/2006/relationships/slide" Target="/ppt/slides/slide7.xml" Id="R86a559f1a4cd46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36cf5aa7842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2a95b30e54cb4" /><Relationship Type="http://schemas.openxmlformats.org/officeDocument/2006/relationships/theme" Target="/ppt/slideMasters/theme/theme1.xml" Id="R03cd9120a4f045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02a95b30e54c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962c645214f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493aa8c4c4e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22ad56b6b47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20ad5a64c45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84300ac214c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8d7dd44514f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b6c4e26e944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RUNNING AEONIAN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RUNNING AEONIAN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4 313 052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4 498 106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6 672 106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HÅKON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Håkon Sverre Rønning, Edvard Griegs vei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hakon.ronning@ogreid.no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924 570 547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