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8c903fc75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2316637854595"/>
  </p:sldMasterIdLst>
  <p:sldIdLst>
    <p:sldId xmlns:r="http://schemas.openxmlformats.org/officeDocument/2006/relationships" id="256" r:id="R3e5cccf1c32f45ea"/>
    <p:sldId xmlns:r="http://schemas.openxmlformats.org/officeDocument/2006/relationships" id="257" r:id="R98886217725e42ec"/>
    <p:sldId xmlns:r="http://schemas.openxmlformats.org/officeDocument/2006/relationships" id="258" r:id="R1bdf13e3650b4979"/>
    <p:sldId xmlns:r="http://schemas.openxmlformats.org/officeDocument/2006/relationships" id="259" r:id="R9cdc9d5d30e145e7"/>
    <p:sldId xmlns:r="http://schemas.openxmlformats.org/officeDocument/2006/relationships" id="260" r:id="R2bb5a1f400e940a5"/>
    <p:sldId xmlns:r="http://schemas.openxmlformats.org/officeDocument/2006/relationships" id="261" r:id="R1c9b8d4b5c1e42c3"/>
    <p:sldId xmlns:r="http://schemas.openxmlformats.org/officeDocument/2006/relationships" id="262" r:id="R28b2e599f4e9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2316637854595" /><Relationship Type="http://schemas.openxmlformats.org/officeDocument/2006/relationships/slide" Target="/ppt/slides/slide1.xml" Id="R3e5cccf1c32f45ea" /><Relationship Type="http://schemas.openxmlformats.org/officeDocument/2006/relationships/slide" Target="/ppt/slides/slide2.xml" Id="R98886217725e42ec" /><Relationship Type="http://schemas.openxmlformats.org/officeDocument/2006/relationships/slide" Target="/ppt/slides/slide3.xml" Id="R1bdf13e3650b4979" /><Relationship Type="http://schemas.openxmlformats.org/officeDocument/2006/relationships/slide" Target="/ppt/slides/slide4.xml" Id="R9cdc9d5d30e145e7" /><Relationship Type="http://schemas.openxmlformats.org/officeDocument/2006/relationships/slide" Target="/ppt/slides/slide5.xml" Id="R2bb5a1f400e940a5" /><Relationship Type="http://schemas.openxmlformats.org/officeDocument/2006/relationships/slide" Target="/ppt/slides/slide6.xml" Id="R1c9b8d4b5c1e42c3" /><Relationship Type="http://schemas.openxmlformats.org/officeDocument/2006/relationships/slide" Target="/ppt/slides/slide7.xml" Id="R28b2e599f4e9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63899a815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2a9fd559e4a7e" /><Relationship Type="http://schemas.openxmlformats.org/officeDocument/2006/relationships/theme" Target="/ppt/slideMasters/theme/theme1.xml" Id="Rd5c0e2f9dcba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2a9fd559e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5b6124515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48c8f82f9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2a18d005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98312b3b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6aaf233a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db8a400c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b47f534d5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Pedersens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