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52ff0d329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522c4c0324606"/>
  </p:sldMasterIdLst>
  <p:sldIdLst>
    <p:sldId xmlns:r="http://schemas.openxmlformats.org/officeDocument/2006/relationships" id="256" r:id="Re1bd8ccaed654b93"/>
    <p:sldId xmlns:r="http://schemas.openxmlformats.org/officeDocument/2006/relationships" id="257" r:id="Rf023a9b1c38349df"/>
    <p:sldId xmlns:r="http://schemas.openxmlformats.org/officeDocument/2006/relationships" id="258" r:id="Rde158962541b4d49"/>
    <p:sldId xmlns:r="http://schemas.openxmlformats.org/officeDocument/2006/relationships" id="259" r:id="R55952fb6943b4912"/>
    <p:sldId xmlns:r="http://schemas.openxmlformats.org/officeDocument/2006/relationships" id="260" r:id="R000cb5ee9082497b"/>
    <p:sldId xmlns:r="http://schemas.openxmlformats.org/officeDocument/2006/relationships" id="261" r:id="R651534c108f84397"/>
    <p:sldId xmlns:r="http://schemas.openxmlformats.org/officeDocument/2006/relationships" id="262" r:id="R7d2c3b98b912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522c4c0324606" /><Relationship Type="http://schemas.openxmlformats.org/officeDocument/2006/relationships/slide" Target="/ppt/slides/slide1.xml" Id="Re1bd8ccaed654b93" /><Relationship Type="http://schemas.openxmlformats.org/officeDocument/2006/relationships/slide" Target="/ppt/slides/slide2.xml" Id="Rf023a9b1c38349df" /><Relationship Type="http://schemas.openxmlformats.org/officeDocument/2006/relationships/slide" Target="/ppt/slides/slide3.xml" Id="Rde158962541b4d49" /><Relationship Type="http://schemas.openxmlformats.org/officeDocument/2006/relationships/slide" Target="/ppt/slides/slide4.xml" Id="R55952fb6943b4912" /><Relationship Type="http://schemas.openxmlformats.org/officeDocument/2006/relationships/slide" Target="/ppt/slides/slide5.xml" Id="R000cb5ee9082497b" /><Relationship Type="http://schemas.openxmlformats.org/officeDocument/2006/relationships/slide" Target="/ppt/slides/slide6.xml" Id="R651534c108f84397" /><Relationship Type="http://schemas.openxmlformats.org/officeDocument/2006/relationships/slide" Target="/ppt/slides/slide7.xml" Id="R7d2c3b98b912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f3f1f171d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63eeb343c4339" /><Relationship Type="http://schemas.openxmlformats.org/officeDocument/2006/relationships/theme" Target="/ppt/slideMasters/theme/theme1.xml" Id="R3f1aa9240e38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63eeb343c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d4573e3e46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f3053d80e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5efecabe0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a6ca241c5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669148cdf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8281f7e7d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54bd419d5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JHML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ble etablert [år] og holder til i His.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JAN HELGE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Ordfører Nielsens vei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4817 His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