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3663816bd43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c3e51ca674858"/>
  </p:sldMasterIdLst>
  <p:sldIdLst>
    <p:sldId xmlns:r="http://schemas.openxmlformats.org/officeDocument/2006/relationships" id="256" r:id="Rdc7839445684450e"/>
    <p:sldId xmlns:r="http://schemas.openxmlformats.org/officeDocument/2006/relationships" id="257" r:id="R8774a1c1349a41f5"/>
    <p:sldId xmlns:r="http://schemas.openxmlformats.org/officeDocument/2006/relationships" id="258" r:id="Rbca69dda529e48ef"/>
    <p:sldId xmlns:r="http://schemas.openxmlformats.org/officeDocument/2006/relationships" id="259" r:id="R72f356c6b1374ed8"/>
    <p:sldId xmlns:r="http://schemas.openxmlformats.org/officeDocument/2006/relationships" id="260" r:id="R07c7060d8fcd4775"/>
    <p:sldId xmlns:r="http://schemas.openxmlformats.org/officeDocument/2006/relationships" id="261" r:id="R1a9af1436b8f455b"/>
    <p:sldId xmlns:r="http://schemas.openxmlformats.org/officeDocument/2006/relationships" id="262" r:id="R455eddddaa22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c3e51ca674858" /><Relationship Type="http://schemas.openxmlformats.org/officeDocument/2006/relationships/slide" Target="/ppt/slides/slide1.xml" Id="Rdc7839445684450e" /><Relationship Type="http://schemas.openxmlformats.org/officeDocument/2006/relationships/slide" Target="/ppt/slides/slide2.xml" Id="R8774a1c1349a41f5" /><Relationship Type="http://schemas.openxmlformats.org/officeDocument/2006/relationships/slide" Target="/ppt/slides/slide3.xml" Id="Rbca69dda529e48ef" /><Relationship Type="http://schemas.openxmlformats.org/officeDocument/2006/relationships/slide" Target="/ppt/slides/slide4.xml" Id="R72f356c6b1374ed8" /><Relationship Type="http://schemas.openxmlformats.org/officeDocument/2006/relationships/slide" Target="/ppt/slides/slide5.xml" Id="R07c7060d8fcd4775" /><Relationship Type="http://schemas.openxmlformats.org/officeDocument/2006/relationships/slide" Target="/ppt/slides/slide6.xml" Id="R1a9af1436b8f455b" /><Relationship Type="http://schemas.openxmlformats.org/officeDocument/2006/relationships/slide" Target="/ppt/slides/slide7.xml" Id="R455eddddaa22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6c57f0eba4b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af10891ac4c12" /><Relationship Type="http://schemas.openxmlformats.org/officeDocument/2006/relationships/theme" Target="/ppt/slideMasters/theme/theme1.xml" Id="R26926c65bbb5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5af10891ac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29cec34a0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0034e2211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e976f075e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dd06c6b1e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dd26b3cd0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b36e58117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f26b83918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HAMMARI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HAMMARI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2 792 476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HAMMARI VEMUND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Aronnesveien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924 573 325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HAMMARI AS</a:t>
            </a:r>
          </a:p>
        </p:txBody>
      </p:sp>
    </p:spTree>
  </p:cSld>
  <p:clrMapOvr>
    <a:masterClrMapping xmlns:a="http://schemas.openxmlformats.org/drawingml/2006/main"/>
  </p:clrMapOvr>
</p:sld>
</file>