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09d43562e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90476db7149f6"/>
  </p:sldMasterIdLst>
  <p:sldIdLst>
    <p:sldId xmlns:r="http://schemas.openxmlformats.org/officeDocument/2006/relationships" id="256" r:id="R25f33f3de372437f"/>
    <p:sldId xmlns:r="http://schemas.openxmlformats.org/officeDocument/2006/relationships" id="257" r:id="R0038d643803440f1"/>
    <p:sldId xmlns:r="http://schemas.openxmlformats.org/officeDocument/2006/relationships" id="258" r:id="Ra414ca3820034b41"/>
    <p:sldId xmlns:r="http://schemas.openxmlformats.org/officeDocument/2006/relationships" id="259" r:id="R45038b2566e44c4f"/>
    <p:sldId xmlns:r="http://schemas.openxmlformats.org/officeDocument/2006/relationships" id="260" r:id="R090ca6d5b58f4630"/>
    <p:sldId xmlns:r="http://schemas.openxmlformats.org/officeDocument/2006/relationships" id="261" r:id="Rb2a52f64016b45f1"/>
    <p:sldId xmlns:r="http://schemas.openxmlformats.org/officeDocument/2006/relationships" id="262" r:id="R8f062f151797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90476db7149f6" /><Relationship Type="http://schemas.openxmlformats.org/officeDocument/2006/relationships/slide" Target="/ppt/slides/slide1.xml" Id="R25f33f3de372437f" /><Relationship Type="http://schemas.openxmlformats.org/officeDocument/2006/relationships/slide" Target="/ppt/slides/slide2.xml" Id="R0038d643803440f1" /><Relationship Type="http://schemas.openxmlformats.org/officeDocument/2006/relationships/slide" Target="/ppt/slides/slide3.xml" Id="Ra414ca3820034b41" /><Relationship Type="http://schemas.openxmlformats.org/officeDocument/2006/relationships/slide" Target="/ppt/slides/slide4.xml" Id="R45038b2566e44c4f" /><Relationship Type="http://schemas.openxmlformats.org/officeDocument/2006/relationships/slide" Target="/ppt/slides/slide5.xml" Id="R090ca6d5b58f4630" /><Relationship Type="http://schemas.openxmlformats.org/officeDocument/2006/relationships/slide" Target="/ppt/slides/slide6.xml" Id="Rb2a52f64016b45f1" /><Relationship Type="http://schemas.openxmlformats.org/officeDocument/2006/relationships/slide" Target="/ppt/slides/slide7.xml" Id="R8f062f151797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fc7d3aa00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fad0b8d24e37" /><Relationship Type="http://schemas.openxmlformats.org/officeDocument/2006/relationships/theme" Target="/ppt/slideMasters/theme/theme1.xml" Id="Ra80fdefc4e6c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ffad0b8d2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86c1320d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27beedf10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9ae11619c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edac9da1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0f2b7cdef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b50fdb5b1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64665616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2WB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2WB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2WB TRADING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2WB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2WB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2WB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2WB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WYNNE BARTON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2WB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Moes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924 573 449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2WB TRADING AS</a:t>
            </a:r>
          </a:p>
        </p:txBody>
      </p:sp>
    </p:spTree>
  </p:cSld>
  <p:clrMapOvr>
    <a:masterClrMapping xmlns:a="http://schemas.openxmlformats.org/drawingml/2006/main"/>
  </p:clrMapOvr>
</p:sld>
</file>