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6378acec8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4300661c64da9"/>
  </p:sldMasterIdLst>
  <p:sldIdLst>
    <p:sldId xmlns:r="http://schemas.openxmlformats.org/officeDocument/2006/relationships" id="256" r:id="Re743f82e243c434f"/>
    <p:sldId xmlns:r="http://schemas.openxmlformats.org/officeDocument/2006/relationships" id="257" r:id="R0d333724b28d4c79"/>
    <p:sldId xmlns:r="http://schemas.openxmlformats.org/officeDocument/2006/relationships" id="258" r:id="R74fb45135bd74628"/>
    <p:sldId xmlns:r="http://schemas.openxmlformats.org/officeDocument/2006/relationships" id="259" r:id="R7c77d63c5124453e"/>
    <p:sldId xmlns:r="http://schemas.openxmlformats.org/officeDocument/2006/relationships" id="260" r:id="Re2737e4c7beb4432"/>
    <p:sldId xmlns:r="http://schemas.openxmlformats.org/officeDocument/2006/relationships" id="261" r:id="Re46750bc8b284f49"/>
    <p:sldId xmlns:r="http://schemas.openxmlformats.org/officeDocument/2006/relationships" id="262" r:id="Ra3f5447ce6f3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4300661c64da9" /><Relationship Type="http://schemas.openxmlformats.org/officeDocument/2006/relationships/slide" Target="/ppt/slides/slide1.xml" Id="Re743f82e243c434f" /><Relationship Type="http://schemas.openxmlformats.org/officeDocument/2006/relationships/slide" Target="/ppt/slides/slide2.xml" Id="R0d333724b28d4c79" /><Relationship Type="http://schemas.openxmlformats.org/officeDocument/2006/relationships/slide" Target="/ppt/slides/slide3.xml" Id="R74fb45135bd74628" /><Relationship Type="http://schemas.openxmlformats.org/officeDocument/2006/relationships/slide" Target="/ppt/slides/slide4.xml" Id="R7c77d63c5124453e" /><Relationship Type="http://schemas.openxmlformats.org/officeDocument/2006/relationships/slide" Target="/ppt/slides/slide5.xml" Id="Re2737e4c7beb4432" /><Relationship Type="http://schemas.openxmlformats.org/officeDocument/2006/relationships/slide" Target="/ppt/slides/slide6.xml" Id="Re46750bc8b284f49" /><Relationship Type="http://schemas.openxmlformats.org/officeDocument/2006/relationships/slide" Target="/ppt/slides/slide7.xml" Id="Ra3f5447ce6f3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e9ded39d9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3d0a1aae4c26" /><Relationship Type="http://schemas.openxmlformats.org/officeDocument/2006/relationships/theme" Target="/ppt/slideMasters/theme/theme1.xml" Id="R9ac3852cd872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d3d0a1aae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9ca6a4580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9d438d8f7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c832f65cf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6705621f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53a0ac09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c61079a0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0d7766a3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ÅSRØNNING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ÅSRØNNING HOLDING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ÅSRØNNING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924 579 501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ÅSRØNNING HOLDING AS</a:t>
            </a:r>
          </a:p>
        </p:txBody>
      </p:sp>
    </p:spTree>
  </p:cSld>
  <p:clrMapOvr>
    <a:masterClrMapping xmlns:a="http://schemas.openxmlformats.org/drawingml/2006/main"/>
  </p:clrMapOvr>
</p:sld>
</file>