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531e41c1a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8e5c0904f4265"/>
  </p:sldMasterIdLst>
  <p:sldIdLst>
    <p:sldId xmlns:r="http://schemas.openxmlformats.org/officeDocument/2006/relationships" id="256" r:id="R38997d1f2cc949b5"/>
    <p:sldId xmlns:r="http://schemas.openxmlformats.org/officeDocument/2006/relationships" id="257" r:id="Rc210860eec5847d4"/>
    <p:sldId xmlns:r="http://schemas.openxmlformats.org/officeDocument/2006/relationships" id="258" r:id="R09f0d9d8d9984af2"/>
    <p:sldId xmlns:r="http://schemas.openxmlformats.org/officeDocument/2006/relationships" id="259" r:id="R8bf04e777068460f"/>
    <p:sldId xmlns:r="http://schemas.openxmlformats.org/officeDocument/2006/relationships" id="260" r:id="R177aab14a34543c7"/>
    <p:sldId xmlns:r="http://schemas.openxmlformats.org/officeDocument/2006/relationships" id="261" r:id="R9555ed2f7a5a44bf"/>
    <p:sldId xmlns:r="http://schemas.openxmlformats.org/officeDocument/2006/relationships" id="262" r:id="R5824a409e41e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8e5c0904f4265" /><Relationship Type="http://schemas.openxmlformats.org/officeDocument/2006/relationships/slide" Target="/ppt/slides/slide1.xml" Id="R38997d1f2cc949b5" /><Relationship Type="http://schemas.openxmlformats.org/officeDocument/2006/relationships/slide" Target="/ppt/slides/slide2.xml" Id="Rc210860eec5847d4" /><Relationship Type="http://schemas.openxmlformats.org/officeDocument/2006/relationships/slide" Target="/ppt/slides/slide3.xml" Id="R09f0d9d8d9984af2" /><Relationship Type="http://schemas.openxmlformats.org/officeDocument/2006/relationships/slide" Target="/ppt/slides/slide4.xml" Id="R8bf04e777068460f" /><Relationship Type="http://schemas.openxmlformats.org/officeDocument/2006/relationships/slide" Target="/ppt/slides/slide5.xml" Id="R177aab14a34543c7" /><Relationship Type="http://schemas.openxmlformats.org/officeDocument/2006/relationships/slide" Target="/ppt/slides/slide6.xml" Id="R9555ed2f7a5a44bf" /><Relationship Type="http://schemas.openxmlformats.org/officeDocument/2006/relationships/slide" Target="/ppt/slides/slide7.xml" Id="R5824a409e41e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01f643100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d5809813f4be4" /><Relationship Type="http://schemas.openxmlformats.org/officeDocument/2006/relationships/theme" Target="/ppt/slideMasters/theme/theme1.xml" Id="R9b7d956a6b63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d5809813f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baa6135b9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b21ebcdd5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12f53531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997b9ca0a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26db6035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67421333f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7c509f0bc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PANDIS HOLDING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2 442 816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PANNBERG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238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924 579 781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PANDIS HOLDING AS</a:t>
            </a:r>
          </a:p>
        </p:txBody>
      </p:sp>
    </p:spTree>
  </p:cSld>
  <p:clrMapOvr>
    <a:masterClrMapping xmlns:a="http://schemas.openxmlformats.org/drawingml/2006/main"/>
  </p:clrMapOvr>
</p:sld>
</file>